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4F"/>
    <a:srgbClr val="F79D2F"/>
    <a:srgbClr val="40D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CCFB-9EAE-A657-4301-8D6A35A05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B9D98-B78F-FDEE-75E0-DBED359D3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3D638-AC16-E87E-DD52-97D48A3D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3A82-93BC-4349-976E-CC9FEFF600FA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3F8AC-5A47-C548-7D66-483D596C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CDF0F-FD27-A631-5D8F-2E765046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C66D-7535-4FD4-AD9E-27E22BD5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36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9EE7-45B8-5B3A-B037-52AB1E99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2A1D9-1FD9-D0CB-40AD-EBD4682CC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2FE2D-24D0-ED7A-E84F-AE52E826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3A82-93BC-4349-976E-CC9FEFF600FA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EBFCA-0950-6E1D-E300-AEBE878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7BB1-23CB-6018-79C2-3C94B17B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C66D-7535-4FD4-AD9E-27E22BD5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9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426C7-5495-B689-CA17-C85ADF396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8A921-52C2-E942-8F55-27831C653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9C0EF-A257-F894-DF8D-93B70C91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3A82-93BC-4349-976E-CC9FEFF600FA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A0DD3-920F-D0FA-8DFF-F2DDF9AF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D1DAA-A5CE-E6AC-7198-20E4ECC8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C66D-7535-4FD4-AD9E-27E22BD5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77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AEBDE-8C6A-7C94-74B9-E51FEF4E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75C98-7EEE-DE90-9367-EA78C5603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ECE83-7751-7B82-88AE-CB67E4D6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3A82-93BC-4349-976E-CC9FEFF600FA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03CD6-6A54-F857-AA96-0B4AEFF8B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7B74E-9C1A-19C4-8F10-E18E5F9BF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C66D-7535-4FD4-AD9E-27E22BD5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60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AD52-13EB-4311-F678-2F83AB5E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2B919-B2D5-895A-A1F6-1B8475C69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8C3A1-A1B9-6D43-7BA8-46906C9B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3A82-93BC-4349-976E-CC9FEFF600FA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42804-FE7D-9E27-9073-5E7E73DD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C5C02-DBC5-EB58-4130-85F83AA6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C66D-7535-4FD4-AD9E-27E22BD5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04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5406-1164-9B18-F410-1C4FE612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0A63B-4196-94DB-1207-68C8D93D0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78157-76AB-1489-9E01-75341C609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C78A4-D8F2-CC98-9E98-6A267E3B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3A82-93BC-4349-976E-CC9FEFF600FA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91D26-7563-EFF9-EBBF-6137934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1C125-F1A1-41AD-B49E-280A98BC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C66D-7535-4FD4-AD9E-27E22BD5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63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1EF3C-DBB7-B9E5-A2B7-FC685C79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9DF42-C28C-6F14-D066-E3058FDBC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C5C41-475E-B8BE-3F26-FB0316779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0C083-5594-BEA0-6BD7-FD795A1DA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97916-C333-7668-B2F0-8FDED11E7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B1EB0-3762-3DF1-AC84-FF5B79E57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3A82-93BC-4349-976E-CC9FEFF600FA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3888AB-7C40-532C-E873-18F2B019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AFBB2-16B7-D960-7ECF-787608CC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C66D-7535-4FD4-AD9E-27E22BD5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6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AC3B-3683-956C-8BA2-81025E6BA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E8C57-850C-0009-4D6C-72EB58727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3A82-93BC-4349-976E-CC9FEFF600FA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50A24-776A-8859-DD7D-C7441DFB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541AB-9FC8-6610-E083-6F276120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C66D-7535-4FD4-AD9E-27E22BD5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9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04619-7367-961A-66F3-C152EE285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3A82-93BC-4349-976E-CC9FEFF600FA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06BD9-50AB-EECC-4EC7-360E2FB8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62474-50AB-210F-6AF3-78A49B452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C66D-7535-4FD4-AD9E-27E22BD5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36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A9E3-DD5C-93F9-D65B-772C2AF9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17A61-12DE-BE92-117B-B228F9780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23389-0AA7-8529-E471-9F98FF461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7B629-1C84-556D-3542-EF1D132C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3A82-93BC-4349-976E-CC9FEFF600FA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46F1A-8E07-6E6F-A346-54D13DC8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113A8-605D-CC5B-3D9B-E4B3A536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C66D-7535-4FD4-AD9E-27E22BD5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5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0655-F297-5BA5-60EA-F8C4F3FA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4380B-FDA9-86EE-FF1B-94BD8046A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2C7DE-4AFD-0A08-6CC3-DDA1E8567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058DD-F4AC-4D22-75B2-A343573BD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3A82-93BC-4349-976E-CC9FEFF600FA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10997-30B6-5CB3-88DB-14244B29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F327A-FD09-8316-1FED-902270A6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C66D-7535-4FD4-AD9E-27E22BD5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109EEE-2146-83BF-861B-534652D7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B085B-EC15-2013-167E-4C2C7152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A66E2-36A3-A774-1CD9-41266D0EA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43A82-93BC-4349-976E-CC9FEFF600FA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9A05-54D4-97F5-8C70-0D25884AF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EB581-C42B-A129-CF66-97F01B9BC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C66D-7535-4FD4-AD9E-27E22BD5B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85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0D8C297-A03F-40AD-89E5-BD8CC7AF9D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8359" r="508"/>
          <a:stretch/>
        </p:blipFill>
        <p:spPr bwMode="auto">
          <a:xfrm>
            <a:off x="1677971" y="1348033"/>
            <a:ext cx="8804635" cy="4568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92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Diagram&#10;&#10;Description automatically generated">
            <a:extLst>
              <a:ext uri="{FF2B5EF4-FFF2-40B4-BE49-F238E27FC236}">
                <a16:creationId xmlns:a16="http://schemas.microsoft.com/office/drawing/2014/main" id="{3DF594A6-8D22-3156-3C9F-4F23175186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8127" r="509" b="45"/>
          <a:stretch/>
        </p:blipFill>
        <p:spPr>
          <a:xfrm>
            <a:off x="1677972" y="1348033"/>
            <a:ext cx="8804635" cy="4566040"/>
          </a:xfrm>
          <a:custGeom>
            <a:avLst/>
            <a:gdLst>
              <a:gd name="connsiteX0" fmla="*/ 0 w 8804635"/>
              <a:gd name="connsiteY0" fmla="*/ 0 h 4566040"/>
              <a:gd name="connsiteX1" fmla="*/ 8804635 w 8804635"/>
              <a:gd name="connsiteY1" fmla="*/ 0 h 4566040"/>
              <a:gd name="connsiteX2" fmla="*/ 8804635 w 8804635"/>
              <a:gd name="connsiteY2" fmla="*/ 4566040 h 4566040"/>
              <a:gd name="connsiteX3" fmla="*/ 0 w 8804635"/>
              <a:gd name="connsiteY3" fmla="*/ 4566040 h 456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4635" h="4566040">
                <a:moveTo>
                  <a:pt x="0" y="0"/>
                </a:moveTo>
                <a:lnTo>
                  <a:pt x="8804635" y="0"/>
                </a:lnTo>
                <a:lnTo>
                  <a:pt x="8804635" y="4566040"/>
                </a:lnTo>
                <a:lnTo>
                  <a:pt x="0" y="456604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201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E292CBC9-B8F4-4E36-849E-5D705244C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1" t="91682" b="44"/>
          <a:stretch/>
        </p:blipFill>
        <p:spPr bwMode="auto">
          <a:xfrm>
            <a:off x="4272741" y="5501640"/>
            <a:ext cx="6254923" cy="412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CD399C9-0B04-1C6E-DF7F-4EA4E52C3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8856" r="1108" b="822"/>
          <a:stretch/>
        </p:blipFill>
        <p:spPr>
          <a:xfrm>
            <a:off x="1677972" y="1348033"/>
            <a:ext cx="8804635" cy="4568231"/>
          </a:xfrm>
          <a:custGeom>
            <a:avLst/>
            <a:gdLst>
              <a:gd name="connsiteX0" fmla="*/ 0 w 8804635"/>
              <a:gd name="connsiteY0" fmla="*/ 0 h 4568231"/>
              <a:gd name="connsiteX1" fmla="*/ 8804635 w 8804635"/>
              <a:gd name="connsiteY1" fmla="*/ 0 h 4568231"/>
              <a:gd name="connsiteX2" fmla="*/ 8804635 w 8804635"/>
              <a:gd name="connsiteY2" fmla="*/ 4568231 h 4568231"/>
              <a:gd name="connsiteX3" fmla="*/ 0 w 8804635"/>
              <a:gd name="connsiteY3" fmla="*/ 4568231 h 456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4635" h="4568231">
                <a:moveTo>
                  <a:pt x="0" y="0"/>
                </a:moveTo>
                <a:lnTo>
                  <a:pt x="8804635" y="0"/>
                </a:lnTo>
                <a:lnTo>
                  <a:pt x="8804635" y="4568231"/>
                </a:lnTo>
                <a:lnTo>
                  <a:pt x="0" y="45682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324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AD1E3BEC-D980-87EA-1DF5-8E2B3E9584FB}"/>
              </a:ext>
            </a:extLst>
          </p:cNvPr>
          <p:cNvGrpSpPr/>
          <p:nvPr/>
        </p:nvGrpSpPr>
        <p:grpSpPr>
          <a:xfrm>
            <a:off x="0" y="269060"/>
            <a:ext cx="12192000" cy="6182926"/>
            <a:chOff x="0" y="269060"/>
            <a:chExt cx="12192000" cy="6182926"/>
          </a:xfrm>
        </p:grpSpPr>
        <p:pic>
          <p:nvPicPr>
            <p:cNvPr id="4" name="Picture 3" descr="An aerial view of a city&#10;&#10;Description automatically generated">
              <a:extLst>
                <a:ext uri="{FF2B5EF4-FFF2-40B4-BE49-F238E27FC236}">
                  <a16:creationId xmlns:a16="http://schemas.microsoft.com/office/drawing/2014/main" id="{366101DB-4E55-E21A-FD58-F2230901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6013"/>
              <a:ext cx="12192000" cy="6045973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61010F-ED4A-7643-B54E-ACBD6CEE895C}"/>
                </a:ext>
              </a:extLst>
            </p:cNvPr>
            <p:cNvSpPr/>
            <p:nvPr/>
          </p:nvSpPr>
          <p:spPr>
            <a:xfrm rot="19636937">
              <a:off x="10179404" y="5400198"/>
              <a:ext cx="259683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54C70A-1088-5FF2-1E33-107FF501FFFD}"/>
                </a:ext>
              </a:extLst>
            </p:cNvPr>
            <p:cNvSpPr/>
            <p:nvPr/>
          </p:nvSpPr>
          <p:spPr>
            <a:xfrm rot="17857262">
              <a:off x="10939159" y="6027998"/>
              <a:ext cx="208700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EF651E-A34E-E07B-8C6E-9A3FA366FA4F}"/>
                </a:ext>
              </a:extLst>
            </p:cNvPr>
            <p:cNvSpPr/>
            <p:nvPr/>
          </p:nvSpPr>
          <p:spPr>
            <a:xfrm rot="19967702">
              <a:off x="9793966" y="4728516"/>
              <a:ext cx="231279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Graphic 14" descr="Marker with solid fill">
              <a:extLst>
                <a:ext uri="{FF2B5EF4-FFF2-40B4-BE49-F238E27FC236}">
                  <a16:creationId xmlns:a16="http://schemas.microsoft.com/office/drawing/2014/main" id="{49070A89-64AC-7CF6-70F0-98B7BA410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92076" y="4647439"/>
              <a:ext cx="360000" cy="360000"/>
            </a:xfrm>
            <a:prstGeom prst="rect">
              <a:avLst/>
            </a:prstGeom>
          </p:spPr>
        </p:pic>
        <p:pic>
          <p:nvPicPr>
            <p:cNvPr id="17" name="Graphic 16" descr="Marker with solid fill">
              <a:extLst>
                <a:ext uri="{FF2B5EF4-FFF2-40B4-BE49-F238E27FC236}">
                  <a16:creationId xmlns:a16="http://schemas.microsoft.com/office/drawing/2014/main" id="{293CB33D-0F1C-E42F-3BAA-57FAD61A8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73414" y="3971704"/>
              <a:ext cx="360000" cy="360000"/>
            </a:xfrm>
            <a:prstGeom prst="rect">
              <a:avLst/>
            </a:prstGeom>
          </p:spPr>
        </p:pic>
        <p:pic>
          <p:nvPicPr>
            <p:cNvPr id="19" name="Graphic 18" descr="Marker with solid fill">
              <a:extLst>
                <a:ext uri="{FF2B5EF4-FFF2-40B4-BE49-F238E27FC236}">
                  <a16:creationId xmlns:a16="http://schemas.microsoft.com/office/drawing/2014/main" id="{E4235BA9-64AE-4A68-4854-D3E28F9A0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66232" y="3430622"/>
              <a:ext cx="360000" cy="3600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C625C9-C734-C7B3-9C4C-13F43B19EF41}"/>
                </a:ext>
              </a:extLst>
            </p:cNvPr>
            <p:cNvSpPr/>
            <p:nvPr/>
          </p:nvSpPr>
          <p:spPr>
            <a:xfrm rot="20083918">
              <a:off x="8923311" y="3202000"/>
              <a:ext cx="244188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BA6EEEB-33BB-4E11-1955-7BFD0EFE1059}"/>
                </a:ext>
              </a:extLst>
            </p:cNvPr>
            <p:cNvSpPr/>
            <p:nvPr/>
          </p:nvSpPr>
          <p:spPr>
            <a:xfrm rot="14526584">
              <a:off x="8793689" y="3165849"/>
              <a:ext cx="244188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15B6709-F477-3913-87CF-776E4E1731FB}"/>
                </a:ext>
              </a:extLst>
            </p:cNvPr>
            <p:cNvSpPr/>
            <p:nvPr/>
          </p:nvSpPr>
          <p:spPr>
            <a:xfrm rot="19695033">
              <a:off x="8495679" y="2065197"/>
              <a:ext cx="181413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52E7633-68B5-716C-DF88-B743ADCA6786}"/>
                </a:ext>
              </a:extLst>
            </p:cNvPr>
            <p:cNvSpPr/>
            <p:nvPr/>
          </p:nvSpPr>
          <p:spPr>
            <a:xfrm rot="14525685">
              <a:off x="8489806" y="2249593"/>
              <a:ext cx="62612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5" name="Graphic 24" descr="Marker with solid fill">
              <a:extLst>
                <a:ext uri="{FF2B5EF4-FFF2-40B4-BE49-F238E27FC236}">
                  <a16:creationId xmlns:a16="http://schemas.microsoft.com/office/drawing/2014/main" id="{B411B849-90FB-84CF-E3C3-26D7A69BB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13683" y="1226594"/>
              <a:ext cx="360000" cy="360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4ECACDF-59E9-B641-0302-18EA311A55CB}"/>
                </a:ext>
              </a:extLst>
            </p:cNvPr>
            <p:cNvSpPr/>
            <p:nvPr/>
          </p:nvSpPr>
          <p:spPr>
            <a:xfrm rot="19695033">
              <a:off x="7579516" y="878053"/>
              <a:ext cx="77671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AB75929-9B78-BB1D-D19D-C921160ACA24}"/>
                </a:ext>
              </a:extLst>
            </p:cNvPr>
            <p:cNvSpPr/>
            <p:nvPr/>
          </p:nvSpPr>
          <p:spPr>
            <a:xfrm rot="19319669">
              <a:off x="7197290" y="780547"/>
              <a:ext cx="201543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5FCCB73-0FA4-88E7-08A1-0533F52984A6}"/>
                </a:ext>
              </a:extLst>
            </p:cNvPr>
            <p:cNvSpPr/>
            <p:nvPr/>
          </p:nvSpPr>
          <p:spPr>
            <a:xfrm rot="19695033">
              <a:off x="8238326" y="1898272"/>
              <a:ext cx="77671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E85193F-653D-B16B-F54E-B7CDD435D453}"/>
                </a:ext>
              </a:extLst>
            </p:cNvPr>
            <p:cNvSpPr/>
            <p:nvPr/>
          </p:nvSpPr>
          <p:spPr>
            <a:xfrm rot="19932118">
              <a:off x="8764185" y="2172737"/>
              <a:ext cx="77671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161446F-5B3C-C8E5-00C4-6584D417F318}"/>
                </a:ext>
              </a:extLst>
            </p:cNvPr>
            <p:cNvSpPr/>
            <p:nvPr/>
          </p:nvSpPr>
          <p:spPr>
            <a:xfrm rot="19932118">
              <a:off x="9092261" y="3082562"/>
              <a:ext cx="77671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1" name="Graphic 30" descr="Marker with solid fill">
              <a:extLst>
                <a:ext uri="{FF2B5EF4-FFF2-40B4-BE49-F238E27FC236}">
                  <a16:creationId xmlns:a16="http://schemas.microsoft.com/office/drawing/2014/main" id="{5173C195-850D-C76F-014E-0718057B1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6707" y="3094258"/>
              <a:ext cx="360000" cy="360000"/>
            </a:xfrm>
            <a:prstGeom prst="rect">
              <a:avLst/>
            </a:prstGeom>
          </p:spPr>
        </p:pic>
        <p:pic>
          <p:nvPicPr>
            <p:cNvPr id="32" name="Graphic 31" descr="Marker with solid fill">
              <a:extLst>
                <a:ext uri="{FF2B5EF4-FFF2-40B4-BE49-F238E27FC236}">
                  <a16:creationId xmlns:a16="http://schemas.microsoft.com/office/drawing/2014/main" id="{D4FED0DC-6CE3-82B0-F520-9E4D01CD0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95164" y="3134643"/>
              <a:ext cx="360000" cy="360000"/>
            </a:xfrm>
            <a:prstGeom prst="rect">
              <a:avLst/>
            </a:prstGeom>
          </p:spPr>
        </p:pic>
        <p:pic>
          <p:nvPicPr>
            <p:cNvPr id="33" name="Graphic 32" descr="Marker with solid fill">
              <a:extLst>
                <a:ext uri="{FF2B5EF4-FFF2-40B4-BE49-F238E27FC236}">
                  <a16:creationId xmlns:a16="http://schemas.microsoft.com/office/drawing/2014/main" id="{5D705B51-1475-29BD-B193-2D6F21435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61639" y="3363243"/>
              <a:ext cx="360000" cy="36000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5BED926-2212-FA4B-ACD0-A86605861494}"/>
                </a:ext>
              </a:extLst>
            </p:cNvPr>
            <p:cNvSpPr/>
            <p:nvPr/>
          </p:nvSpPr>
          <p:spPr>
            <a:xfrm rot="14717672">
              <a:off x="9634812" y="4699368"/>
              <a:ext cx="171982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1A66178-5DE1-48BE-EEF2-6CFC0F1E01D7}"/>
                </a:ext>
              </a:extLst>
            </p:cNvPr>
            <p:cNvSpPr/>
            <p:nvPr/>
          </p:nvSpPr>
          <p:spPr>
            <a:xfrm rot="16200000">
              <a:off x="9114196" y="4986599"/>
              <a:ext cx="171982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4276B00-42D2-E6F9-2020-CBBFF4707D65}"/>
                </a:ext>
              </a:extLst>
            </p:cNvPr>
            <p:cNvSpPr/>
            <p:nvPr/>
          </p:nvSpPr>
          <p:spPr>
            <a:xfrm>
              <a:off x="9103519" y="4986598"/>
              <a:ext cx="233989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7" name="Graphic 36" descr="Marker with solid fill">
              <a:extLst>
                <a:ext uri="{FF2B5EF4-FFF2-40B4-BE49-F238E27FC236}">
                  <a16:creationId xmlns:a16="http://schemas.microsoft.com/office/drawing/2014/main" id="{FD09021E-7CE3-AE3C-33D3-92AF1CC9B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55187" y="4937590"/>
              <a:ext cx="360000" cy="360000"/>
            </a:xfrm>
            <a:prstGeom prst="rect">
              <a:avLst/>
            </a:prstGeom>
          </p:spPr>
        </p:pic>
        <p:pic>
          <p:nvPicPr>
            <p:cNvPr id="38" name="Graphic 37" descr="Marker with solid fill">
              <a:extLst>
                <a:ext uri="{FF2B5EF4-FFF2-40B4-BE49-F238E27FC236}">
                  <a16:creationId xmlns:a16="http://schemas.microsoft.com/office/drawing/2014/main" id="{843B8356-E2BC-F7AB-1759-DE8529BEE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16000" y="4716598"/>
              <a:ext cx="360000" cy="360000"/>
            </a:xfrm>
            <a:prstGeom prst="rect">
              <a:avLst/>
            </a:prstGeom>
          </p:spPr>
        </p:pic>
        <p:pic>
          <p:nvPicPr>
            <p:cNvPr id="39" name="Graphic 38" descr="Marker with solid fill">
              <a:extLst>
                <a:ext uri="{FF2B5EF4-FFF2-40B4-BE49-F238E27FC236}">
                  <a16:creationId xmlns:a16="http://schemas.microsoft.com/office/drawing/2014/main" id="{C98357BB-0F75-C1BE-3E2F-C0C754A30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79452" y="4788580"/>
              <a:ext cx="360000" cy="360000"/>
            </a:xfrm>
            <a:prstGeom prst="rect">
              <a:avLst/>
            </a:prstGeom>
          </p:spPr>
        </p:pic>
        <p:pic>
          <p:nvPicPr>
            <p:cNvPr id="40" name="Graphic 39" descr="Marker with solid fill">
              <a:extLst>
                <a:ext uri="{FF2B5EF4-FFF2-40B4-BE49-F238E27FC236}">
                  <a16:creationId xmlns:a16="http://schemas.microsoft.com/office/drawing/2014/main" id="{57F78CEA-3A18-0167-EE28-E2E31C4FE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64051" y="4564368"/>
              <a:ext cx="360000" cy="36000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3E41BE0-778A-3583-31F0-185398C7B5A0}"/>
                </a:ext>
              </a:extLst>
            </p:cNvPr>
            <p:cNvSpPr/>
            <p:nvPr/>
          </p:nvSpPr>
          <p:spPr>
            <a:xfrm>
              <a:off x="3186113" y="4081917"/>
              <a:ext cx="109537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B01045-CB9F-5721-C2BA-A1EB8AE02129}"/>
                </a:ext>
              </a:extLst>
            </p:cNvPr>
            <p:cNvSpPr/>
            <p:nvPr/>
          </p:nvSpPr>
          <p:spPr>
            <a:xfrm rot="16200000">
              <a:off x="3141113" y="3653989"/>
              <a:ext cx="109537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57917A-CD3C-6BAF-1DA2-FCAA2CEC084A}"/>
                </a:ext>
              </a:extLst>
            </p:cNvPr>
            <p:cNvSpPr/>
            <p:nvPr/>
          </p:nvSpPr>
          <p:spPr>
            <a:xfrm rot="20897778">
              <a:off x="3157664" y="2953118"/>
              <a:ext cx="109537" cy="780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4" name="Graphic 43" descr="Marker with solid fill">
              <a:extLst>
                <a:ext uri="{FF2B5EF4-FFF2-40B4-BE49-F238E27FC236}">
                  <a16:creationId xmlns:a16="http://schemas.microsoft.com/office/drawing/2014/main" id="{74E86BB3-2872-280F-9A71-BA5C4906C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60644" y="5337105"/>
              <a:ext cx="360000" cy="360000"/>
            </a:xfrm>
            <a:prstGeom prst="rect">
              <a:avLst/>
            </a:prstGeom>
          </p:spPr>
        </p:pic>
        <p:pic>
          <p:nvPicPr>
            <p:cNvPr id="45" name="Graphic 44" descr="Marker with solid fill">
              <a:extLst>
                <a:ext uri="{FF2B5EF4-FFF2-40B4-BE49-F238E27FC236}">
                  <a16:creationId xmlns:a16="http://schemas.microsoft.com/office/drawing/2014/main" id="{BB8EB8A8-1AAC-CCBF-3D18-78E00DD65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67672" y="5777717"/>
              <a:ext cx="360000" cy="360000"/>
            </a:xfrm>
            <a:prstGeom prst="rect">
              <a:avLst/>
            </a:prstGeom>
          </p:spPr>
        </p:pic>
        <p:pic>
          <p:nvPicPr>
            <p:cNvPr id="46" name="Graphic 45" descr="Marker with solid fill">
              <a:extLst>
                <a:ext uri="{FF2B5EF4-FFF2-40B4-BE49-F238E27FC236}">
                  <a16:creationId xmlns:a16="http://schemas.microsoft.com/office/drawing/2014/main" id="{67CA4245-DD78-B665-5F79-4A0672C3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35007" y="1750197"/>
              <a:ext cx="360000" cy="360000"/>
            </a:xfrm>
            <a:prstGeom prst="rect">
              <a:avLst/>
            </a:prstGeom>
          </p:spPr>
        </p:pic>
        <p:pic>
          <p:nvPicPr>
            <p:cNvPr id="47" name="Graphic 46" descr="Marker with solid fill">
              <a:extLst>
                <a:ext uri="{FF2B5EF4-FFF2-40B4-BE49-F238E27FC236}">
                  <a16:creationId xmlns:a16="http://schemas.microsoft.com/office/drawing/2014/main" id="{C18FF50D-1A25-C215-2215-4464E1A40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52432" y="1640169"/>
              <a:ext cx="360000" cy="360000"/>
            </a:xfrm>
            <a:prstGeom prst="rect">
              <a:avLst/>
            </a:prstGeom>
          </p:spPr>
        </p:pic>
        <p:pic>
          <p:nvPicPr>
            <p:cNvPr id="48" name="Graphic 47" descr="Marker with solid fill">
              <a:extLst>
                <a:ext uri="{FF2B5EF4-FFF2-40B4-BE49-F238E27FC236}">
                  <a16:creationId xmlns:a16="http://schemas.microsoft.com/office/drawing/2014/main" id="{00866FF7-7891-27A3-211D-7CDCFAE5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04038" y="269060"/>
              <a:ext cx="360000" cy="360000"/>
            </a:xfrm>
            <a:prstGeom prst="rect">
              <a:avLst/>
            </a:prstGeom>
          </p:spPr>
        </p:pic>
        <p:pic>
          <p:nvPicPr>
            <p:cNvPr id="49" name="Graphic 48" descr="Marker with solid fill">
              <a:extLst>
                <a:ext uri="{FF2B5EF4-FFF2-40B4-BE49-F238E27FC236}">
                  <a16:creationId xmlns:a16="http://schemas.microsoft.com/office/drawing/2014/main" id="{43B599C8-0EBD-FE3E-3A05-D0A8A5ED8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05556" y="1378230"/>
              <a:ext cx="360000" cy="360000"/>
            </a:xfrm>
            <a:prstGeom prst="rect">
              <a:avLst/>
            </a:prstGeom>
          </p:spPr>
        </p:pic>
        <p:pic>
          <p:nvPicPr>
            <p:cNvPr id="50" name="Graphic 49" descr="Marker with solid fill">
              <a:extLst>
                <a:ext uri="{FF2B5EF4-FFF2-40B4-BE49-F238E27FC236}">
                  <a16:creationId xmlns:a16="http://schemas.microsoft.com/office/drawing/2014/main" id="{002DC200-5439-D919-36F7-CDB521651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1883" y="4323869"/>
              <a:ext cx="360000" cy="360000"/>
            </a:xfrm>
            <a:prstGeom prst="rect">
              <a:avLst/>
            </a:prstGeom>
          </p:spPr>
        </p:pic>
        <p:pic>
          <p:nvPicPr>
            <p:cNvPr id="51" name="Graphic 50" descr="Marker with solid fill">
              <a:extLst>
                <a:ext uri="{FF2B5EF4-FFF2-40B4-BE49-F238E27FC236}">
                  <a16:creationId xmlns:a16="http://schemas.microsoft.com/office/drawing/2014/main" id="{180760E6-558D-F8F8-8BBD-F394D39E5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02413" y="4585606"/>
              <a:ext cx="360000" cy="360000"/>
            </a:xfrm>
            <a:prstGeom prst="rect">
              <a:avLst/>
            </a:prstGeom>
          </p:spPr>
        </p:pic>
        <p:pic>
          <p:nvPicPr>
            <p:cNvPr id="52" name="Graphic 51" descr="Marker with solid fill">
              <a:extLst>
                <a:ext uri="{FF2B5EF4-FFF2-40B4-BE49-F238E27FC236}">
                  <a16:creationId xmlns:a16="http://schemas.microsoft.com/office/drawing/2014/main" id="{A5C1C8A9-7FF5-6BBD-F252-72496F122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43593" y="4788580"/>
              <a:ext cx="360000" cy="360000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62755FC-05E8-4565-F1F0-C4E1BD0D1003}"/>
                </a:ext>
              </a:extLst>
            </p:cNvPr>
            <p:cNvSpPr/>
            <p:nvPr/>
          </p:nvSpPr>
          <p:spPr>
            <a:xfrm rot="3780986">
              <a:off x="989468" y="3947717"/>
              <a:ext cx="154369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3B1C45D-14BE-6EE9-2A4D-9734F698741C}"/>
                </a:ext>
              </a:extLst>
            </p:cNvPr>
            <p:cNvSpPr/>
            <p:nvPr/>
          </p:nvSpPr>
          <p:spPr>
            <a:xfrm rot="5839320">
              <a:off x="968815" y="3830294"/>
              <a:ext cx="154369" cy="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CB30892-290A-EB75-54EC-FD59BCE7455C}"/>
                </a:ext>
              </a:extLst>
            </p:cNvPr>
            <p:cNvSpPr/>
            <p:nvPr/>
          </p:nvSpPr>
          <p:spPr>
            <a:xfrm rot="16412385">
              <a:off x="3143650" y="2395418"/>
              <a:ext cx="109537" cy="780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09045BE-61AE-6885-1414-660832023463}"/>
                </a:ext>
              </a:extLst>
            </p:cNvPr>
            <p:cNvSpPr/>
            <p:nvPr/>
          </p:nvSpPr>
          <p:spPr>
            <a:xfrm rot="16412385">
              <a:off x="2858433" y="1665660"/>
              <a:ext cx="109537" cy="780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D53C4D7-6C33-6028-176F-A45F5F83CA4D}"/>
                </a:ext>
              </a:extLst>
            </p:cNvPr>
            <p:cNvSpPr/>
            <p:nvPr/>
          </p:nvSpPr>
          <p:spPr>
            <a:xfrm rot="308202">
              <a:off x="2965183" y="1503751"/>
              <a:ext cx="109537" cy="780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402A64F-E197-A6A6-BA0A-6B6F731A425A}"/>
                </a:ext>
              </a:extLst>
            </p:cNvPr>
            <p:cNvSpPr/>
            <p:nvPr/>
          </p:nvSpPr>
          <p:spPr>
            <a:xfrm rot="20961420">
              <a:off x="2916625" y="825466"/>
              <a:ext cx="109537" cy="780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8D12C39D-30DF-3F3C-394D-82F8FD7761F4}"/>
                </a:ext>
              </a:extLst>
            </p:cNvPr>
            <p:cNvCxnSpPr/>
            <p:nvPr/>
          </p:nvCxnSpPr>
          <p:spPr bwMode="auto">
            <a:xfrm flipH="1">
              <a:off x="8834428" y="2108375"/>
              <a:ext cx="978729" cy="59780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82ACEE-FE14-BBB8-6C26-1515833A1248}"/>
                </a:ext>
              </a:extLst>
            </p:cNvPr>
            <p:cNvSpPr txBox="1"/>
            <p:nvPr/>
          </p:nvSpPr>
          <p:spPr bwMode="auto">
            <a:xfrm>
              <a:off x="9919814" y="1930197"/>
              <a:ext cx="1440394" cy="307777"/>
            </a:xfrm>
            <a:prstGeom prst="rect">
              <a:avLst/>
            </a:prstGeom>
            <a:solidFill>
              <a:srgbClr val="4F4F4F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rtlCol="0">
              <a:spAutoFit/>
            </a:bodyPr>
            <a:lstStyle/>
            <a:p>
              <a:pPr algn="just" eaLnBrk="1" hangingPunct="1"/>
              <a:r>
                <a:rPr lang="en-GB" sz="2000" dirty="0">
                  <a:latin typeface="Gill Sans MT" pitchFamily="34" charset="0"/>
                  <a:cs typeface="Arial" charset="0"/>
                </a:rPr>
                <a:t>Finchley Road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8BC6B3E-2FE1-2A50-5AF1-2C98162315D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295403" y="5212080"/>
              <a:ext cx="612341" cy="60186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6851D04-8A4D-9E74-8302-55D1A745821C}"/>
                </a:ext>
              </a:extLst>
            </p:cNvPr>
            <p:cNvSpPr txBox="1"/>
            <p:nvPr/>
          </p:nvSpPr>
          <p:spPr bwMode="auto">
            <a:xfrm>
              <a:off x="4860775" y="5820313"/>
              <a:ext cx="2110450" cy="307777"/>
            </a:xfrm>
            <a:prstGeom prst="rect">
              <a:avLst/>
            </a:prstGeom>
            <a:solidFill>
              <a:srgbClr val="4F4F4F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rtlCol="0">
              <a:spAutoFit/>
            </a:bodyPr>
            <a:lstStyle/>
            <a:p>
              <a:pPr algn="just" eaLnBrk="1" hangingPunct="1"/>
              <a:r>
                <a:rPr lang="en-GB" sz="2000" dirty="0">
                  <a:latin typeface="Gill Sans MT" pitchFamily="34" charset="0"/>
                  <a:cs typeface="Arial" charset="0"/>
                </a:rPr>
                <a:t>Broadhurst Gardens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76C9B6B-1010-F5CD-977F-E874417899A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974071" y="5345895"/>
              <a:ext cx="661196" cy="73741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A1591F9-8F6E-9EC0-31D7-4A8C69EA9114}"/>
                </a:ext>
              </a:extLst>
            </p:cNvPr>
            <p:cNvSpPr txBox="1"/>
            <p:nvPr/>
          </p:nvSpPr>
          <p:spPr bwMode="auto">
            <a:xfrm>
              <a:off x="8736335" y="6085709"/>
              <a:ext cx="1797864" cy="307777"/>
            </a:xfrm>
            <a:prstGeom prst="rect">
              <a:avLst/>
            </a:prstGeom>
            <a:solidFill>
              <a:srgbClr val="4F4F4F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rtlCol="0">
              <a:spAutoFit/>
            </a:bodyPr>
            <a:lstStyle/>
            <a:p>
              <a:pPr algn="just" eaLnBrk="1" hangingPunct="1"/>
              <a:r>
                <a:rPr lang="en-GB" sz="2000" dirty="0">
                  <a:latin typeface="Gill Sans MT" pitchFamily="34" charset="0"/>
                  <a:cs typeface="Arial" charset="0"/>
                </a:rPr>
                <a:t>Canfield Gardens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BED12B1-C963-BDBD-81CE-C3914946F592}"/>
                </a:ext>
              </a:extLst>
            </p:cNvPr>
            <p:cNvCxnSpPr/>
            <p:nvPr/>
          </p:nvCxnSpPr>
          <p:spPr bwMode="auto">
            <a:xfrm flipH="1">
              <a:off x="3145161" y="2121075"/>
              <a:ext cx="978729" cy="59780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6D5A67A-FDB8-CA25-86EF-91E2EDCC2265}"/>
                </a:ext>
              </a:extLst>
            </p:cNvPr>
            <p:cNvSpPr txBox="1"/>
            <p:nvPr/>
          </p:nvSpPr>
          <p:spPr bwMode="auto">
            <a:xfrm>
              <a:off x="3227720" y="1763517"/>
              <a:ext cx="2349426" cy="307777"/>
            </a:xfrm>
            <a:prstGeom prst="rect">
              <a:avLst/>
            </a:prstGeom>
            <a:solidFill>
              <a:srgbClr val="4F4F4F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rtlCol="0">
              <a:spAutoFit/>
            </a:bodyPr>
            <a:lstStyle/>
            <a:p>
              <a:pPr algn="just" eaLnBrk="1" hangingPunct="1"/>
              <a:r>
                <a:rPr lang="en-GB" sz="2000" dirty="0">
                  <a:latin typeface="Gill Sans MT" pitchFamily="34" charset="0"/>
                  <a:cs typeface="Arial" charset="0"/>
                </a:rPr>
                <a:t>West Hampstead Lane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25773A1-0313-CBE2-1021-AD79417421C6}"/>
              </a:ext>
            </a:extLst>
          </p:cNvPr>
          <p:cNvSpPr/>
          <p:nvPr/>
        </p:nvSpPr>
        <p:spPr bwMode="auto">
          <a:xfrm>
            <a:off x="-22049" y="5723125"/>
            <a:ext cx="2047960" cy="734877"/>
          </a:xfrm>
          <a:prstGeom prst="rect">
            <a:avLst/>
          </a:prstGeom>
          <a:solidFill>
            <a:srgbClr val="4F4F4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9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40658300-6106-32FD-FF0A-1BD931D81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269" y="5786507"/>
            <a:ext cx="360000" cy="36000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7D7D8452-9AFB-AEE1-E571-208E14524DB0}"/>
              </a:ext>
            </a:extLst>
          </p:cNvPr>
          <p:cNvSpPr/>
          <p:nvPr/>
        </p:nvSpPr>
        <p:spPr>
          <a:xfrm>
            <a:off x="226174" y="6194065"/>
            <a:ext cx="244188" cy="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5B4D4C4-8E19-3013-22DE-B97C363A7DED}"/>
              </a:ext>
            </a:extLst>
          </p:cNvPr>
          <p:cNvSpPr txBox="1"/>
          <p:nvPr/>
        </p:nvSpPr>
        <p:spPr bwMode="auto">
          <a:xfrm>
            <a:off x="556155" y="5846098"/>
            <a:ext cx="6091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pPr algn="just" eaLnBrk="1" hangingPunct="1"/>
            <a:r>
              <a:rPr lang="en-GB" sz="1200" dirty="0">
                <a:latin typeface="Gill Sans MT" pitchFamily="34" charset="0"/>
                <a:cs typeface="Arial" charset="0"/>
              </a:rPr>
              <a:t>Bus Stops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F428DEC-433C-7467-DEE5-4833F9E1DA2E}"/>
              </a:ext>
            </a:extLst>
          </p:cNvPr>
          <p:cNvSpPr txBox="1"/>
          <p:nvPr/>
        </p:nvSpPr>
        <p:spPr bwMode="auto">
          <a:xfrm>
            <a:off x="561667" y="6138503"/>
            <a:ext cx="12971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pPr algn="just" eaLnBrk="1" hangingPunct="1"/>
            <a:r>
              <a:rPr lang="en-GB" sz="1200" dirty="0">
                <a:latin typeface="Gill Sans MT" pitchFamily="34" charset="0"/>
                <a:cs typeface="Arial" charset="0"/>
              </a:rPr>
              <a:t>Pedestrian Crossings</a:t>
            </a:r>
          </a:p>
        </p:txBody>
      </p:sp>
    </p:spTree>
    <p:extLst>
      <p:ext uri="{BB962C8B-B14F-4D97-AF65-F5344CB8AC3E}">
        <p14:creationId xmlns:p14="http://schemas.microsoft.com/office/powerpoint/2010/main" val="2638895882"/>
      </p:ext>
    </p:extLst>
  </p:cSld>
  <p:clrMapOvr>
    <a:masterClrMapping/>
  </p:clrMapOvr>
</p:sld>
</file>

<file path=ppt/theme/theme1.xml><?xml version="1.0" encoding="utf-8"?>
<a:theme xmlns:a="http://schemas.openxmlformats.org/drawingml/2006/main" name="HoareLeaTheme-01">
  <a:themeElements>
    <a:clrScheme name="HoareLeaColour-01">
      <a:dk1>
        <a:srgbClr val="000000"/>
      </a:dk1>
      <a:lt1>
        <a:srgbClr val="FFFFFF"/>
      </a:lt1>
      <a:dk2>
        <a:srgbClr val="343334"/>
      </a:dk2>
      <a:lt2>
        <a:srgbClr val="FFFFFF"/>
      </a:lt2>
      <a:accent1>
        <a:srgbClr val="E5E6E5"/>
      </a:accent1>
      <a:accent2>
        <a:srgbClr val="B5D1C6"/>
      </a:accent2>
      <a:accent3>
        <a:srgbClr val="A67EC6"/>
      </a:accent3>
      <a:accent4>
        <a:srgbClr val="81B0C0"/>
      </a:accent4>
      <a:accent5>
        <a:srgbClr val="E3ED64"/>
      </a:accent5>
      <a:accent6>
        <a:srgbClr val="D02E6F"/>
      </a:accent6>
      <a:hlink>
        <a:srgbClr val="717071"/>
      </a:hlink>
      <a:folHlink>
        <a:srgbClr val="717071"/>
      </a:folHlink>
    </a:clrScheme>
    <a:fontScheme name="HoareLeaFonts-01">
      <a:majorFont>
        <a:latin typeface="Gruebe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93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93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tIns="0" rIns="0" bIns="0">
        <a:spAutoFit/>
      </a:bodyPr>
      <a:lstStyle>
        <a:defPPr algn="just" eaLnBrk="1" hangingPunct="1">
          <a:defRPr sz="2000" dirty="0">
            <a:solidFill>
              <a:srgbClr val="000000"/>
            </a:solidFill>
            <a:latin typeface="Gill Sans MT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oare Lea presentation-white background" id="{96CF85B6-1385-46B5-BE21-047553B424FF}" vid="{57B45C55-3FF3-497E-9121-E828A32721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rald Eve Base Document" ma:contentTypeID="0x010100FD57DD30FEAD9F4DB9E3204E47DDB2530069E62EA15165D447A519AC50F22DBD40" ma:contentTypeVersion="25" ma:contentTypeDescription="" ma:contentTypeScope="" ma:versionID="a82825270b9b383b800b6f30500bf7e6">
  <xsd:schema xmlns:xsd="http://www.w3.org/2001/XMLSchema" xmlns:xs="http://www.w3.org/2001/XMLSchema" xmlns:p="http://schemas.microsoft.com/office/2006/metadata/properties" xmlns:ns2="866e76fa-ff0f-4b7a-8a78-0c42fa3093c9" xmlns:ns3="d8912809-f25e-4882-96d0-07f1b94ba2a6" xmlns:ns4="5252100b-921b-46e3-9751-d5f9229ce533" targetNamespace="http://schemas.microsoft.com/office/2006/metadata/properties" ma:root="true" ma:fieldsID="e1bf7cb662d972f42afe6f46ae0dfa8a" ns2:_="" ns3:_="" ns4:_="">
    <xsd:import namespace="866e76fa-ff0f-4b7a-8a78-0c42fa3093c9"/>
    <xsd:import namespace="d8912809-f25e-4882-96d0-07f1b94ba2a6"/>
    <xsd:import namespace="5252100b-921b-46e3-9751-d5f9229ce533"/>
    <xsd:element name="properties">
      <xsd:complexType>
        <xsd:sequence>
          <xsd:element name="documentManagement">
            <xsd:complexType>
              <xsd:all>
                <xsd:element ref="ns3:File_x0020_Number" minOccurs="0"/>
                <xsd:element ref="ns3:SubFile_x0020_Number" minOccurs="0"/>
                <xsd:element ref="ns3:Client_x0020_Reference" minOccurs="0"/>
                <xsd:element ref="ns3:Service_x0020_Line" minOccurs="0"/>
                <xsd:element ref="ns3:Work_x0020_Type" minOccurs="0"/>
                <xsd:element ref="ns3:Job_x0020_Status" minOccurs="0"/>
                <xsd:element ref="ns3:Property_x0020_Address" minOccurs="0"/>
                <xsd:element ref="ns3:Postcode" minOccurs="0"/>
                <xsd:element ref="ns3:Owning_x0020_Department" minOccurs="0"/>
                <xsd:element ref="ns3:Partner" minOccurs="0"/>
                <xsd:element ref="ns3:c2f3895442d64e06ad219af07c660a19" minOccurs="0"/>
                <xsd:element ref="ns3:obace5befb5a405da52b5c601bcfe804" minOccurs="0"/>
                <xsd:element ref="ns2:TaxCatchAll" minOccurs="0"/>
                <xsd:element ref="ns2:TaxCatchAllLabel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e76fa-ff0f-4b7a-8a78-0c42fa3093c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c66c01d-ebb1-48de-8e20-f364faf2394e}" ma:internalName="TaxCatchAll" ma:showField="CatchAllData" ma:web="866e76fa-ff0f-4b7a-8a78-0c42fa309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2" nillable="true" ma:displayName="Taxonomy Catch All Column1" ma:hidden="true" ma:list="{2c66c01d-ebb1-48de-8e20-f364faf2394e}" ma:internalName="TaxCatchAllLabel" ma:readOnly="true" ma:showField="CatchAllDataLabel" ma:web="866e76fa-ff0f-4b7a-8a78-0c42fa309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12809-f25e-4882-96d0-07f1b94ba2a6" elementFormDefault="qualified">
    <xsd:import namespace="http://schemas.microsoft.com/office/2006/documentManagement/types"/>
    <xsd:import namespace="http://schemas.microsoft.com/office/infopath/2007/PartnerControls"/>
    <xsd:element name="File_x0020_Number" ma:index="3" nillable="true" ma:displayName="File Number" ma:internalName="File_x0020_Number">
      <xsd:simpleType>
        <xsd:restriction base="dms:Text">
          <xsd:maxLength value="8"/>
        </xsd:restriction>
      </xsd:simpleType>
    </xsd:element>
    <xsd:element name="SubFile_x0020_Number" ma:index="4" nillable="true" ma:displayName="SubFile Number" ma:internalName="SubFile_x0020_Number">
      <xsd:simpleType>
        <xsd:restriction base="dms:Text">
          <xsd:maxLength value="12"/>
        </xsd:restriction>
      </xsd:simpleType>
    </xsd:element>
    <xsd:element name="Client_x0020_Reference" ma:index="6" nillable="true" ma:displayName="Client Reference" ma:internalName="Client_x0020_Reference">
      <xsd:simpleType>
        <xsd:restriction base="dms:Text">
          <xsd:maxLength value="255"/>
        </xsd:restriction>
      </xsd:simpleType>
    </xsd:element>
    <xsd:element name="Service_x0020_Line" ma:index="7" nillable="true" ma:displayName="Service Line" ma:internalName="Service_x0020_Line">
      <xsd:simpleType>
        <xsd:restriction base="dms:Text">
          <xsd:maxLength value="255"/>
        </xsd:restriction>
      </xsd:simpleType>
    </xsd:element>
    <xsd:element name="Work_x0020_Type" ma:index="8" nillable="true" ma:displayName="Work Type" ma:internalName="Work_x0020_Type">
      <xsd:simpleType>
        <xsd:restriction base="dms:Text">
          <xsd:maxLength value="255"/>
        </xsd:restriction>
      </xsd:simpleType>
    </xsd:element>
    <xsd:element name="Job_x0020_Status" ma:index="9" nillable="true" ma:displayName="Job Status" ma:internalName="Job_x0020_Status">
      <xsd:simpleType>
        <xsd:restriction base="dms:Text">
          <xsd:maxLength value="255"/>
        </xsd:restriction>
      </xsd:simpleType>
    </xsd:element>
    <xsd:element name="Property_x0020_Address" ma:index="10" nillable="true" ma:displayName="Property Address" ma:internalName="Property_x0020_Address">
      <xsd:simpleType>
        <xsd:restriction base="dms:Text">
          <xsd:maxLength value="255"/>
        </xsd:restriction>
      </xsd:simpleType>
    </xsd:element>
    <xsd:element name="Postcode" ma:index="11" nillable="true" ma:displayName="Postcode" ma:internalName="Postcode">
      <xsd:simpleType>
        <xsd:restriction base="dms:Text">
          <xsd:maxLength value="255"/>
        </xsd:restriction>
      </xsd:simpleType>
    </xsd:element>
    <xsd:element name="Owning_x0020_Department" ma:index="12" nillable="true" ma:displayName="Owning Department" ma:internalName="Owning_x0020_Department">
      <xsd:simpleType>
        <xsd:restriction base="dms:Text">
          <xsd:maxLength value="255"/>
        </xsd:restriction>
      </xsd:simpleType>
    </xsd:element>
    <xsd:element name="Partner" ma:index="13" nillable="true" ma:displayName="Partner" ma:internalName="Partner">
      <xsd:simpleType>
        <xsd:restriction base="dms:Text">
          <xsd:maxLength value="255"/>
        </xsd:restriction>
      </xsd:simpleType>
    </xsd:element>
    <xsd:element name="c2f3895442d64e06ad219af07c660a19" ma:index="17" nillable="true" ma:taxonomy="true" ma:internalName="c2f3895442d64e06ad219af07c660a19" ma:taxonomyFieldName="Client" ma:displayName="Client" ma:default="" ma:fieldId="{c2f38954-42d6-4e06-ad21-9af07c660a19}" ma:sspId="fa9e3d10-fad4-4f03-a70c-ca5e5cef40ea" ma:termSetId="64f4c942-1c77-41b1-b955-1724df6fdd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bace5befb5a405da52b5c601bcfe804" ma:index="20" nillable="true" ma:taxonomy="true" ma:internalName="obace5befb5a405da52b5c601bcfe804" ma:taxonomyFieldName="JobID" ma:displayName="JobID" ma:default="" ma:fieldId="{8bace5be-fb5a-405d-a52b-5c601bcfe804}" ma:sspId="fa9e3d10-fad4-4f03-a70c-ca5e5cef40ea" ma:termSetId="13011f6d-9635-40bd-857b-c2248150f44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2100b-921b-46e3-9751-d5f9229ce5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perty_x0020_Address xmlns="d8912809-f25e-4882-96d0-07f1b94ba2a6">O2 Centre
, Finchley Road 
, LONDON</Property_x0020_Address>
    <c2f3895442d64e06ad219af07c660a19 xmlns="d8912809-f25e-4882-96d0-07f1b94ba2a6">
      <Terms xmlns="http://schemas.microsoft.com/office/infopath/2007/PartnerControls">
        <TermInfo xmlns="http://schemas.microsoft.com/office/infopath/2007/PartnerControls">
          <TermName xmlns="http://schemas.microsoft.com/office/infopath/2007/PartnerControls">LS Finchley Road Limited - D3809400</TermName>
          <TermId xmlns="http://schemas.microsoft.com/office/infopath/2007/PartnerControls">fe8991df-e1af-4a9a-b7f9-6fd1cf7e541b</TermId>
        </TermInfo>
      </Terms>
    </c2f3895442d64e06ad219af07c660a19>
    <File_x0020_Number xmlns="d8912809-f25e-4882-96d0-07f1b94ba2a6">U0011576</File_x0020_Number>
    <Owning_x0020_Department xmlns="d8912809-f25e-4882-96d0-07f1b94ba2a6">Planning (London)</Owning_x0020_Department>
    <SubFile_x0020_Number xmlns="d8912809-f25e-4882-96d0-07f1b94ba2a6" xsi:nil="true"/>
    <Work_x0020_Type xmlns="d8912809-f25e-4882-96d0-07f1b94ba2a6">PADV</Work_x0020_Type>
    <Postcode xmlns="d8912809-f25e-4882-96d0-07f1b94ba2a6">NW3</Postcode>
    <obace5befb5a405da52b5c601bcfe804 xmlns="d8912809-f25e-4882-96d0-07f1b94ba2a6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2076811</TermName>
          <TermId xmlns="http://schemas.microsoft.com/office/infopath/2007/PartnerControls">91c982c1-3b91-4805-b8a8-f112d271e08e</TermId>
        </TermInfo>
      </Terms>
    </obace5befb5a405da52b5c601bcfe804>
    <Client_x0020_Reference xmlns="d8912809-f25e-4882-96d0-07f1b94ba2a6" xsi:nil="true"/>
    <Service_x0020_Line xmlns="d8912809-f25e-4882-96d0-07f1b94ba2a6">Planning &amp; Development</Service_x0020_Line>
    <Job_x0020_Status xmlns="d8912809-f25e-4882-96d0-07f1b94ba2a6">Open</Job_x0020_Status>
    <Partner xmlns="d8912809-f25e-4882-96d0-07f1b94ba2a6">Lisa Webb</Partner>
    <TaxCatchAll xmlns="866e76fa-ff0f-4b7a-8a78-0c42fa3093c9"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F20E149E-508A-460F-8294-11B2A5DA52F4}"/>
</file>

<file path=customXml/itemProps2.xml><?xml version="1.0" encoding="utf-8"?>
<ds:datastoreItem xmlns:ds="http://schemas.openxmlformats.org/officeDocument/2006/customXml" ds:itemID="{BF9A172A-95E4-4450-8D1A-2ED60B7B16D1}"/>
</file>

<file path=customXml/itemProps3.xml><?xml version="1.0" encoding="utf-8"?>
<ds:datastoreItem xmlns:ds="http://schemas.openxmlformats.org/officeDocument/2006/customXml" ds:itemID="{7EBF477A-3445-44E4-934E-578DDB2D944D}"/>
</file>

<file path=docProps/app.xml><?xml version="1.0" encoding="utf-8"?>
<Properties xmlns="http://schemas.openxmlformats.org/officeDocument/2006/extended-properties" xmlns:vt="http://schemas.openxmlformats.org/officeDocument/2006/docPropsVTypes">
  <Template>HoareLeaTheme-01</Template>
  <TotalTime>3157</TotalTime>
  <Words>13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Gill Sans MT</vt:lpstr>
      <vt:lpstr>Grueber</vt:lpstr>
      <vt:lpstr>Lato Light</vt:lpstr>
      <vt:lpstr>HoareLeaTheme-01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Crobu, Enrico</dc:creator>
  <cp:lastModifiedBy>Crobu, Enrico</cp:lastModifiedBy>
  <cp:revision>20</cp:revision>
  <dcterms:created xsi:type="dcterms:W3CDTF">2022-10-19T15:14:29Z</dcterms:created>
  <dcterms:modified xsi:type="dcterms:W3CDTF">2022-10-26T16:46:01Z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0x010100FD57DD30FEAD9F4DB9E3204E47DDB2530069E62EA15165D447A519AC50F22DBD40</vt:lpwstr>
  </property>
  <property fmtid="{D5CDD505-2E9C-101B-9397-08002B2CF9AE}" pid="3" name="JobID">
    <vt:lpwstr>1;#2076811|91c982c1-3b91-4805-b8a8-f112d271e08e</vt:lpwstr>
  </property>
  <property fmtid="{D5CDD505-2E9C-101B-9397-08002B2CF9AE}" pid="4" name="Client">
    <vt:lpwstr>2;#LS Finchley Road Limited - D3809400|fe8991df-e1af-4a9a-b7f9-6fd1cf7e541b</vt:lpwstr>
  </property>
</Properties>
</file>