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2062-29B9-46BC-BA7D-1B9E30D3C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47504-25A9-4D37-AFF2-A3EAF7F9F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85C0C-00FC-4278-AB97-7A978940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AB824-07E8-4E05-B52A-70808A58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B31A-8A6F-4153-9E5F-F2170E6C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9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D463-21F4-4ED3-957E-D5B6345E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86EF2-56E0-44CE-BDAE-C900A24A0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AA39-E132-409F-98EE-EAB82263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040ED-9573-492D-ACAD-9CCFA4A9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E967-8F96-4544-AAF3-16479E93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9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D2BBC-1321-419B-8247-BCB09C91C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8D102-BE32-43F3-9E6F-2267E187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1E9EA-867C-4507-865B-BE3D3EBE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90EC6-DF66-4E24-BDF1-46171BDD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44F4-30B6-4F49-B9F8-31890679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1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748C-5ADD-46BA-A3EA-C97649D6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84EC-5527-4CEF-82CA-E1669B6F3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9D4A9-5CAC-4C95-9E48-408ED656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5F68-9C91-4F9B-9D05-BC8A0867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32F3-889B-47EB-AE85-A925F732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31FE-703E-43F6-95C2-C9D03A33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551E0-3CB1-440C-8058-FC9F9034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9DD22-EB2C-4D27-8D57-10BA2878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F2E07-4B0E-4EA4-B696-28594ED8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BA22-068E-4DDD-9859-2E93754B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ED00-7B2D-4EAD-9389-97A27B1A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7EC74-2DD9-4601-AD01-7D29933E4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F131C-CB57-4690-B19A-AC52492AD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94683-0FB2-4709-BB4F-CA955204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FE847-5ADE-4953-8A0D-4B489175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3B005-3F8C-47AF-85A9-A86ECDC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7A16-8A7E-410A-BEB6-FCA35F71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2E2A1-DB0C-4A26-8401-DB1710D5E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4F7-74D0-4C90-A453-20559771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E805F-535B-420A-9F85-E41148DF9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78D13-0334-4205-88BA-750E2069B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A40D1-DF49-46E0-BBC7-9D77FD5E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F65B8-C039-49FE-B603-2044BE9C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359B4-5BB2-4D1C-A930-94CD82AB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1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EE67-9E61-4BE0-89C3-CB533243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DAAF5-D271-401A-9CDD-53B99F0C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CB5C9-834D-419D-BE15-D33458EC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7F3A-02CC-43EF-BDFA-6D13C6E3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3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F5F11-D681-4616-8A7D-53E1CB1F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348CA-B780-44E6-905F-B66CD352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BAB61-B325-4986-A7E5-FDF48D14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2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D350-0EC3-4112-9573-75DE5613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E8BE-CCBF-4DEA-A1CE-50EAC0D7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CC5B5-4732-4DB6-A257-A73CDEFF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ACEAE-88F6-4724-B53F-71AFF4A9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50B45-F5BB-44E2-8EF6-8C49BEF2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DAFF2-B29B-4C8A-87A0-D558F507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C6F5-C353-407A-9742-1E2F0064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F6100-F141-4988-8526-D189DED1F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7E44D-D8D5-4A11-BAD3-AF1C3AFBB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AECD-6481-4E9B-B672-DCC3C533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B628F-ED21-457A-AA5F-1970BD09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19DC4-3BC1-44FD-ADCB-B91E3B06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4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3B846-2AA2-4102-A784-D251249D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F69D1-621D-41FA-8CE4-13BD9C7F5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123A-0BA6-4060-BD04-920AB657D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3FE7-0CF6-4815-8BE3-7D2B74C49EBF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6D19-FF09-4036-A54E-F8DECC3D6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21207-BA6B-4A55-BF20-2C27483BC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64ED-41A1-47AA-A53D-D5288802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BD8D55-6DF0-4DA9-978A-016AB858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305343"/>
            <a:ext cx="8325421" cy="6247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7702A-1F6F-4FF3-882F-85D9A5340F8B}"/>
              </a:ext>
            </a:extLst>
          </p:cNvPr>
          <p:cNvSpPr txBox="1"/>
          <p:nvPr/>
        </p:nvSpPr>
        <p:spPr>
          <a:xfrm>
            <a:off x="9103360" y="833120"/>
            <a:ext cx="300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Residents windows blocked by the temporary roof on the East side.</a:t>
            </a:r>
          </a:p>
        </p:txBody>
      </p:sp>
    </p:spTree>
    <p:extLst>
      <p:ext uri="{BB962C8B-B14F-4D97-AF65-F5344CB8AC3E}">
        <p14:creationId xmlns:p14="http://schemas.microsoft.com/office/powerpoint/2010/main" val="428101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9BE7FE-9F0C-4428-B09E-7E480E6C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218738"/>
            <a:ext cx="8846167" cy="6639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4CDCB-CFCB-4EAB-A887-9B2B697F69FF}"/>
              </a:ext>
            </a:extLst>
          </p:cNvPr>
          <p:cNvSpPr txBox="1"/>
          <p:nvPr/>
        </p:nvSpPr>
        <p:spPr>
          <a:xfrm>
            <a:off x="9631680" y="1016000"/>
            <a:ext cx="2143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Temporary roof – you can see how close it will be to my window once it moves across and how it will completely cover my windows</a:t>
            </a:r>
          </a:p>
        </p:txBody>
      </p:sp>
    </p:spTree>
    <p:extLst>
      <p:ext uri="{BB962C8B-B14F-4D97-AF65-F5344CB8AC3E}">
        <p14:creationId xmlns:p14="http://schemas.microsoft.com/office/powerpoint/2010/main" val="41598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67507-E6AE-4063-8A96-95C113AA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204147"/>
            <a:ext cx="8732677" cy="6449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27D33-39C0-4089-86C2-7E111210A06F}"/>
              </a:ext>
            </a:extLst>
          </p:cNvPr>
          <p:cNvSpPr txBox="1"/>
          <p:nvPr/>
        </p:nvSpPr>
        <p:spPr>
          <a:xfrm>
            <a:off x="9865360" y="2306320"/>
            <a:ext cx="187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Scaffolding erected outside my window – taking from inside the flat</a:t>
            </a:r>
          </a:p>
        </p:txBody>
      </p:sp>
    </p:spTree>
    <p:extLst>
      <p:ext uri="{BB962C8B-B14F-4D97-AF65-F5344CB8AC3E}">
        <p14:creationId xmlns:p14="http://schemas.microsoft.com/office/powerpoint/2010/main" val="62224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41A0F-0217-45FC-A881-60BF84F7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48" y="376619"/>
            <a:ext cx="4580952" cy="6104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DDD5C-7ED5-4AA6-8641-58C14791BC4D}"/>
              </a:ext>
            </a:extLst>
          </p:cNvPr>
          <p:cNvSpPr txBox="1"/>
          <p:nvPr/>
        </p:nvSpPr>
        <p:spPr>
          <a:xfrm>
            <a:off x="9865360" y="2306320"/>
            <a:ext cx="187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 pollution – picture taken at night without a flash</a:t>
            </a:r>
          </a:p>
        </p:txBody>
      </p:sp>
    </p:spTree>
    <p:extLst>
      <p:ext uri="{BB962C8B-B14F-4D97-AF65-F5344CB8AC3E}">
        <p14:creationId xmlns:p14="http://schemas.microsoft.com/office/powerpoint/2010/main" val="410363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Helen (UNIVERSITY COLLEGE LONDON HOSPITALS NHS FOUNDATION TRUST)</dc:creator>
  <cp:lastModifiedBy>BURGESS, Helen (UNIVERSITY COLLEGE LONDON HOSPITALS NHS FOUNDATION TRUST)</cp:lastModifiedBy>
  <cp:revision>2</cp:revision>
  <dcterms:created xsi:type="dcterms:W3CDTF">2022-07-25T22:54:12Z</dcterms:created>
  <dcterms:modified xsi:type="dcterms:W3CDTF">2022-07-25T23:01:21Z</dcterms:modified>
</cp:coreProperties>
</file>