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0A5E-59DD-4F41-913D-E7DF607D4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7196B-B8EA-4AF9-AAE9-8F52F5762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B4E1-2365-4CF2-BE17-2C9A2523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82D6A-871F-43AE-9764-F11C6306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D7120-7526-4838-B94A-B9B14436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7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17D90-BC48-4E79-8526-220FA2F3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273B3-2D94-4823-8CB7-78F8396CE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A0770-7140-4492-9EFF-D565ABA3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EEDB3-C230-490E-A613-FDD38F47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DBAE-4D9F-4052-8BDD-B9193AA8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8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E68AF-F3B6-45AA-8892-18485ADE3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DE9EF-B714-491E-BF55-E25613AB3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EEB61-1043-4D3A-9066-856CC84F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963BB-AB2B-40E5-A323-34923434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5C07C-C137-4E3B-9386-DCC6B15F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3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87E8-1BFC-4928-BA3E-DFC4AABDD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31911-A457-4D6A-8737-40293B065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23232-71E8-4726-A867-3F3DE120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3854D-D522-410F-8113-82D72283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D9CE1-632E-4858-BADD-CDAFC20F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8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DF8E-A7BD-4156-B02E-63024CAD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435C2-D385-4A6F-B2EE-ACE5B0010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4B4CF-2CE3-49F5-9AFF-84E8E462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7FC4E-3B19-47FA-8D9B-5DDF5CB0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10ED-9FF3-4CF2-B00B-B126F3D7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1789-D140-48C8-8602-6F05CDA0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53078-806A-4FC6-A14D-DABDB540D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23F83-7BCA-408A-8D57-429C4EE35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23EF7-8FEA-4502-A045-BD8184C4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20824-331E-471F-8A7C-F0EECFC8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91132-57FD-435C-8B58-EEF02389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8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EE0A-7F5C-4215-BC82-C0177B8F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C72C4-B0DC-4F83-9843-3802BC47A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B443C-26AB-46D8-84BD-E005346EF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A54942-2BDB-4FE7-AE1E-03EB13B78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0A103-7D7F-4156-A4E7-72CA8F326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267C0-1C3A-422A-A534-A1F3C90F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45451-4637-4EEA-A21C-B2127425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293BD-9DC0-47B3-99E5-532BD90E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1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4A72-08B7-4610-85CE-5779DD1A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F5310-D284-4B77-A306-E95F8370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49634-C2AE-4AED-B43A-A4C4625AA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0E572-153A-4467-8C9C-87423973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4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96E26-6B94-41D4-8475-9D415B7B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D1861-5120-4D50-868C-3B13BD1C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8E0B9-D686-4AD0-86D8-10DD501B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3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E3B5-489E-4E4D-96C2-D8AFB6C3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9F6B-371B-4278-9CDE-04A35744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D5CE1-685D-43EA-8D20-4A71FEB2C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AB930-E698-4467-A23E-0B126E53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F48F5-90E3-4EBD-B36D-7F6AB5C6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B6ACE-C5A1-4EBB-BB35-742B48DE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13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E3DD-CD89-404E-A5BF-FEDB4CF1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477B-05A2-4234-8765-165E54F5B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9A62D-C353-4731-AB75-F0391A38E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EA38F-C3A3-4FDE-B8F1-FD490F11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DDEF4-0D74-426E-AF5A-D4303996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0DA9D-0A68-4BB6-B709-093050E8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63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DD345-D98C-4017-B237-80C3BB49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CA833-A2CA-4AB5-B26C-60BD7FD8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E348-2E00-4D7C-9283-607A368C9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44B0-317D-4B7E-866F-49E5DD4A3E13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89EF4-9B97-4164-A656-6A8AD7D95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5C130-D121-4FF3-A319-488A0D6B1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EC2D-7D4D-4D71-AF1F-812C172F9E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8ca0e60-906e-4c63-bbe0-f6e31c8dbd9f@EURP194">
            <a:extLst>
              <a:ext uri="{FF2B5EF4-FFF2-40B4-BE49-F238E27FC236}">
                <a16:creationId xmlns:a16="http://schemas.microsoft.com/office/drawing/2014/main" id="{C8EE45FB-99E4-4636-88DE-27A21CEB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7049" y="1543049"/>
            <a:ext cx="685800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83f51de3-e694-4f33-a05f-4d063a945c87@EURP194">
            <a:extLst>
              <a:ext uri="{FF2B5EF4-FFF2-40B4-BE49-F238E27FC236}">
                <a16:creationId xmlns:a16="http://schemas.microsoft.com/office/drawing/2014/main" id="{DB6CCB63-9803-4DEE-896E-8B90EF61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3360" y="1453663"/>
            <a:ext cx="6858002" cy="395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1d729c33-d860-4680-8ab6-ba8ff59993c1@EURP194">
            <a:extLst>
              <a:ext uri="{FF2B5EF4-FFF2-40B4-BE49-F238E27FC236}">
                <a16:creationId xmlns:a16="http://schemas.microsoft.com/office/drawing/2014/main" id="{ED7A5675-BB85-488F-B8B9-1387805B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4210050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DC16B-FED8-4D67-9743-9889F55F9295}"/>
              </a:ext>
            </a:extLst>
          </p:cNvPr>
          <p:cNvSpPr txBox="1"/>
          <p:nvPr/>
        </p:nvSpPr>
        <p:spPr>
          <a:xfrm>
            <a:off x="4103080" y="203716"/>
            <a:ext cx="37719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ARJ Construction Cambridge House</a:t>
            </a:r>
          </a:p>
        </p:txBody>
      </p:sp>
    </p:spTree>
    <p:extLst>
      <p:ext uri="{BB962C8B-B14F-4D97-AF65-F5344CB8AC3E}">
        <p14:creationId xmlns:p14="http://schemas.microsoft.com/office/powerpoint/2010/main" val="250363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Hartup</dc:creator>
  <cp:lastModifiedBy>Jamie Hartup</cp:lastModifiedBy>
  <cp:revision>1</cp:revision>
  <dcterms:created xsi:type="dcterms:W3CDTF">2019-09-27T07:49:05Z</dcterms:created>
  <dcterms:modified xsi:type="dcterms:W3CDTF">2019-09-27T07:53:45Z</dcterms:modified>
</cp:coreProperties>
</file>