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7600-2DCA-4B29-9DD1-1370CC479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2A20A-6FB0-491A-BA7A-44D02F113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A1B43-059C-4FF8-8203-688E02E3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4A0C-BB4F-437E-999C-9B364561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ED9F2-A0D7-458F-8D82-44CDB3FD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4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92CA-9F94-496C-8E8B-992165D5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C29E8-BCC8-409B-A633-4811ED54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1B2B-E9E3-40CB-9553-E2A80BBC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4DDF-67A8-45D7-B67B-21D163E4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43636-61E0-4F57-A3E4-76B610D1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0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0BE34-B409-43DF-85B9-307614642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57328-6B65-4298-BE98-621080AD1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E4A8-ACCC-48C5-82D1-6E8EC258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9B3E-1198-4707-9439-4709BF19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B551-B9A4-4341-AF9A-6F4DD009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7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741D-9B6D-4020-893E-DC309F3B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0E9F-22CA-434B-B0FC-2489D7C48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13B3-B5E1-4736-ADC4-35DDC447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650B-DAB9-497B-B981-E4327914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9E8D-5C0D-4715-87C2-99F9A803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11E3-82CF-434B-B700-702EAEF2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5478-04F7-4CE4-96BF-F1A55CDC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F9EAF-CF78-4D12-8246-876C26D9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0068B-E605-4927-8CF3-338159B1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D74E-7DCD-4D14-9295-B7151290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6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12F5-B4DF-449F-9573-CD309FE3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AA34-49D2-4181-A737-912AE343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F055B-5BA7-408A-9A8F-A9133DC5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5078B-CC00-4DDB-90EC-7797DF8D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6D7B6-60E3-49BE-9570-88B6A544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2E7C-A00D-47A9-9F1A-16DCFF85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1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0B20-8238-4CE8-A5CF-F0C4E25F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A7C90-6B3B-44B0-AD2A-7D42C385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EDA24-6F07-4841-8340-2C1496BEF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58461-9601-41CA-A86D-BD0F89A9C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95403-F6A3-448A-B7DD-9608A4EE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E6405-05F8-4BE8-A689-692FF9D3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9B87E-0801-44DA-AE9A-613DB13D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30491-2127-4D6E-9F1E-FEA5C239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4BDF-AD10-4756-8CEE-67A89FD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CE0BA-C331-4CEA-AE5C-8E768BB8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CAA2A-ED10-4F43-96BA-DDC6DEB8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C72DF-4DA0-42A1-B7BD-82A3B787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8319C-B8BB-4CC6-91B9-13CFC152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F47DF-3154-477E-9EEA-6C35DC5A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60613-0CED-4ED5-895C-0F90689C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9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7F98-9B76-4A44-9C92-25045F00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4AD73-79EB-44AF-BD15-1E5AE008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E12E6-88A3-47E0-8BDD-4E4D9B35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0439F-56A3-4930-82F4-2DB79FB0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20A1-E11F-4A53-8A5E-A9460E34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EABF3-D14B-4707-99D1-D26271B7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D658-AD96-4166-8B7B-5DEEFB0E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55E28-A02B-4B28-9CA4-1C2F7F3D0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C8D86-0CF6-4C8A-B133-4752440D5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FDEF6-1077-41E9-AE1B-64C480A5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CD9E0-45D7-460D-8D1B-FEEF0F8A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5F64D-EAEF-4DF4-891F-1A394C8F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1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E5EBE-ABBB-43BF-99F6-C6512FA4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AA078-4459-4404-9C7D-4B9060D4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5C4A-D2F3-4F76-8244-47B08F6C3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D375-E7D2-426F-962E-22A42969B68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0760-87CD-4357-A844-1FCC471EC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FF94-DCA4-40FD-A860-9CACD0F31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870-3510-4311-B22B-349BA83DE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EB49A-94BC-4E99-BED9-E3A42DBA2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804"/>
            <a:ext cx="12192000" cy="69258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0214D7-FD7D-4B72-B4DD-9733C2240D95}"/>
              </a:ext>
            </a:extLst>
          </p:cNvPr>
          <p:cNvCxnSpPr/>
          <p:nvPr/>
        </p:nvCxnSpPr>
        <p:spPr>
          <a:xfrm>
            <a:off x="10707960" y="3055952"/>
            <a:ext cx="154745" cy="5205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556541-05A1-4229-98EE-C2CCEE2E35A4}"/>
              </a:ext>
            </a:extLst>
          </p:cNvPr>
          <p:cNvCxnSpPr>
            <a:cxnSpLocks/>
          </p:cNvCxnSpPr>
          <p:nvPr/>
        </p:nvCxnSpPr>
        <p:spPr>
          <a:xfrm>
            <a:off x="1329295" y="2716696"/>
            <a:ext cx="250262" cy="59950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5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Hartup</dc:creator>
  <cp:lastModifiedBy>Jamie Hartup</cp:lastModifiedBy>
  <cp:revision>1</cp:revision>
  <dcterms:created xsi:type="dcterms:W3CDTF">2019-09-27T07:13:55Z</dcterms:created>
  <dcterms:modified xsi:type="dcterms:W3CDTF">2019-09-27T07:19:57Z</dcterms:modified>
</cp:coreProperties>
</file>