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1" r:id="rId1"/>
  </p:sldMasterIdLst>
  <p:notesMasterIdLst>
    <p:notesMasterId r:id="rId4"/>
  </p:notesMasterIdLst>
  <p:sldIdLst>
    <p:sldId id="276" r:id="rId2"/>
    <p:sldId id="275" r:id="rId3"/>
  </p:sldIdLst>
  <p:sldSz cx="102235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dgson, Anne" initials="H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9" autoAdjust="0"/>
    <p:restoredTop sz="95000" autoAdjust="0"/>
  </p:normalViewPr>
  <p:slideViewPr>
    <p:cSldViewPr snapToGrid="0" snapToObjects="1">
      <p:cViewPr varScale="1">
        <p:scale>
          <a:sx n="83" d="100"/>
          <a:sy n="83" d="100"/>
        </p:scale>
        <p:origin x="1262" y="77"/>
      </p:cViewPr>
      <p:guideLst>
        <p:guide orient="horz" pos="2160"/>
        <p:guide pos="32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4F2AF6-5E65-48CB-A021-1CD801D6630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576DFD-2B56-4C36-B15E-285E9BFE5C52}">
      <dgm:prSet phldrT="[Text]"/>
      <dgm:spPr/>
      <dgm:t>
        <a:bodyPr/>
        <a:lstStyle/>
        <a:p>
          <a:r>
            <a:rPr lang="en-US" dirty="0" smtClean="0"/>
            <a:t>Director of </a:t>
          </a:r>
          <a:r>
            <a:rPr lang="en-US" smtClean="0"/>
            <a:t>Development </a:t>
          </a:r>
          <a:endParaRPr lang="en-US" dirty="0" smtClean="0"/>
        </a:p>
      </dgm:t>
    </dgm:pt>
    <dgm:pt modelId="{F835FC9A-748F-4DE6-B6B2-C13DFBD1A995}" type="parTrans" cxnId="{3761F39A-87F6-435D-A3AA-5114171F977D}">
      <dgm:prSet/>
      <dgm:spPr/>
      <dgm:t>
        <a:bodyPr/>
        <a:lstStyle/>
        <a:p>
          <a:endParaRPr lang="en-US"/>
        </a:p>
      </dgm:t>
    </dgm:pt>
    <dgm:pt modelId="{26CCDEA4-D49A-4A79-8DF8-7AFE597A7AB8}" type="sibTrans" cxnId="{3761F39A-87F6-435D-A3AA-5114171F977D}">
      <dgm:prSet/>
      <dgm:spPr/>
      <dgm:t>
        <a:bodyPr/>
        <a:lstStyle/>
        <a:p>
          <a:endParaRPr lang="en-US" dirty="0"/>
        </a:p>
      </dgm:t>
    </dgm:pt>
    <dgm:pt modelId="{4E4D0242-6FC2-4CB3-AC63-3FC97D46D810}">
      <dgm:prSet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Head of CIP Development</a:t>
          </a:r>
        </a:p>
      </dgm:t>
    </dgm:pt>
    <dgm:pt modelId="{0B1140AC-803A-4DE6-B839-475A21015B8D}" type="parTrans" cxnId="{E0A1A540-CDAB-441F-874C-AEF11D8377BB}">
      <dgm:prSet/>
      <dgm:spPr/>
      <dgm:t>
        <a:bodyPr/>
        <a:lstStyle/>
        <a:p>
          <a:endParaRPr lang="en-US"/>
        </a:p>
      </dgm:t>
    </dgm:pt>
    <dgm:pt modelId="{74024BF0-989B-4C59-A2AC-B99E4EF5876E}" type="sibTrans" cxnId="{E0A1A540-CDAB-441F-874C-AEF11D8377BB}">
      <dgm:prSet/>
      <dgm:spPr/>
      <dgm:t>
        <a:bodyPr/>
        <a:lstStyle/>
        <a:p>
          <a:endParaRPr lang="en-US" dirty="0"/>
        </a:p>
      </dgm:t>
    </dgm:pt>
    <dgm:pt modelId="{896CE751-57AF-4357-A800-9067CB05D513}">
      <dgm:prSet/>
      <dgm:spPr>
        <a:solidFill>
          <a:srgbClr val="00B050"/>
        </a:solidFill>
      </dgm:spPr>
      <dgm:t>
        <a:bodyPr/>
        <a:lstStyle/>
        <a:p>
          <a:r>
            <a:rPr lang="en-US" dirty="0" smtClean="0"/>
            <a:t>Head of CIP </a:t>
          </a:r>
          <a:r>
            <a:rPr lang="en-US" dirty="0" err="1" smtClean="0"/>
            <a:t>Programme</a:t>
          </a:r>
          <a:r>
            <a:rPr lang="en-US" dirty="0" smtClean="0"/>
            <a:t> Office</a:t>
          </a:r>
          <a:endParaRPr lang="en-US" dirty="0"/>
        </a:p>
      </dgm:t>
    </dgm:pt>
    <dgm:pt modelId="{5D6183E7-C584-435C-A9CF-B709C0912238}" type="parTrans" cxnId="{47E7C46F-33B8-457E-AF0E-F8BC3CF74681}">
      <dgm:prSet/>
      <dgm:spPr/>
      <dgm:t>
        <a:bodyPr/>
        <a:lstStyle/>
        <a:p>
          <a:endParaRPr lang="en-US"/>
        </a:p>
      </dgm:t>
    </dgm:pt>
    <dgm:pt modelId="{AD0741A3-77A1-4753-8F9F-748E14418D31}" type="sibTrans" cxnId="{47E7C46F-33B8-457E-AF0E-F8BC3CF74681}">
      <dgm:prSet/>
      <dgm:spPr/>
      <dgm:t>
        <a:bodyPr/>
        <a:lstStyle/>
        <a:p>
          <a:endParaRPr lang="en-US" dirty="0"/>
        </a:p>
      </dgm:t>
    </dgm:pt>
    <dgm:pt modelId="{A151448F-D9CC-4B6B-A0E5-BEB3B63E6F7C}">
      <dgm:prSet/>
      <dgm:spPr/>
      <dgm:t>
        <a:bodyPr/>
        <a:lstStyle/>
        <a:p>
          <a:r>
            <a:rPr lang="en-US" dirty="0" smtClean="0"/>
            <a:t>Head of Corporate Accommodation </a:t>
          </a:r>
          <a:endParaRPr lang="en-US" dirty="0"/>
        </a:p>
      </dgm:t>
    </dgm:pt>
    <dgm:pt modelId="{6A4F8AD6-4E06-4FF3-8595-F02D1648A116}" type="parTrans" cxnId="{D1A68337-3C5B-4A19-8BE6-731E18339551}">
      <dgm:prSet/>
      <dgm:spPr/>
      <dgm:t>
        <a:bodyPr/>
        <a:lstStyle/>
        <a:p>
          <a:endParaRPr lang="en-US"/>
        </a:p>
      </dgm:t>
    </dgm:pt>
    <dgm:pt modelId="{BD88AA76-3CEB-468E-B416-081F71695E30}" type="sibTrans" cxnId="{D1A68337-3C5B-4A19-8BE6-731E18339551}">
      <dgm:prSet/>
      <dgm:spPr/>
      <dgm:t>
        <a:bodyPr/>
        <a:lstStyle/>
        <a:p>
          <a:endParaRPr lang="en-US"/>
        </a:p>
      </dgm:t>
    </dgm:pt>
    <dgm:pt modelId="{6CC1ECB2-5917-436F-B13F-2CCA41A23677}">
      <dgm:prSet/>
      <dgm:spPr/>
      <dgm:t>
        <a:bodyPr/>
        <a:lstStyle/>
        <a:p>
          <a:r>
            <a:rPr lang="en-US" dirty="0" smtClean="0"/>
            <a:t>Head of CIP Development Gospel Oak and Haverstock (1yr FTC)</a:t>
          </a:r>
        </a:p>
      </dgm:t>
    </dgm:pt>
    <dgm:pt modelId="{5D6EDBD5-50D3-4A59-8A47-EC639A16544B}" type="parTrans" cxnId="{B52666C4-113D-4917-B82E-EB1386306987}">
      <dgm:prSet/>
      <dgm:spPr/>
      <dgm:t>
        <a:bodyPr/>
        <a:lstStyle/>
        <a:p>
          <a:endParaRPr lang="en-US"/>
        </a:p>
      </dgm:t>
    </dgm:pt>
    <dgm:pt modelId="{42F6EE95-77FC-4307-B5AA-421DC5CF016C}" type="sibTrans" cxnId="{B52666C4-113D-4917-B82E-EB1386306987}">
      <dgm:prSet/>
      <dgm:spPr/>
      <dgm:t>
        <a:bodyPr/>
        <a:lstStyle/>
        <a:p>
          <a:endParaRPr lang="en-US"/>
        </a:p>
      </dgm:t>
    </dgm:pt>
    <dgm:pt modelId="{354CE7C6-1A4D-4CC1-AD8F-FF2C78DAA43C}">
      <dgm:prSet/>
      <dgm:spPr/>
      <dgm:t>
        <a:bodyPr/>
        <a:lstStyle/>
        <a:p>
          <a:r>
            <a:rPr lang="en-US" dirty="0" smtClean="0"/>
            <a:t>Technical Design Manager</a:t>
          </a:r>
          <a:endParaRPr lang="en-US" dirty="0"/>
        </a:p>
      </dgm:t>
    </dgm:pt>
    <dgm:pt modelId="{78B2E573-5CBA-464E-92B9-94BC91BE0976}" type="parTrans" cxnId="{D83CC7EF-24EB-44EA-BE8C-463AD0E984A9}">
      <dgm:prSet/>
      <dgm:spPr/>
      <dgm:t>
        <a:bodyPr/>
        <a:lstStyle/>
        <a:p>
          <a:endParaRPr lang="en-US"/>
        </a:p>
      </dgm:t>
    </dgm:pt>
    <dgm:pt modelId="{5A44D58E-DE47-4DD0-ACE4-F8CF98B32C00}" type="sibTrans" cxnId="{D83CC7EF-24EB-44EA-BE8C-463AD0E984A9}">
      <dgm:prSet/>
      <dgm:spPr/>
      <dgm:t>
        <a:bodyPr/>
        <a:lstStyle/>
        <a:p>
          <a:endParaRPr lang="en-US"/>
        </a:p>
      </dgm:t>
    </dgm:pt>
    <dgm:pt modelId="{F2F8277A-BA42-4A65-8514-E0EA16AF4E3F}">
      <dgm:prSet/>
      <dgm:spPr>
        <a:solidFill>
          <a:srgbClr val="00B050"/>
        </a:solidFill>
      </dgm:spPr>
      <dgm:t>
        <a:bodyPr/>
        <a:lstStyle/>
        <a:p>
          <a:r>
            <a:rPr lang="en-US" dirty="0" smtClean="0"/>
            <a:t>Head of Asset Strategy and Valuation</a:t>
          </a:r>
          <a:endParaRPr lang="en-US" dirty="0"/>
        </a:p>
      </dgm:t>
    </dgm:pt>
    <dgm:pt modelId="{1C427FF3-863E-453C-81DE-4097FC199379}" type="sibTrans" cxnId="{28E27D59-F270-4E1C-AEAA-4E2EBEA53F8D}">
      <dgm:prSet/>
      <dgm:spPr/>
      <dgm:t>
        <a:bodyPr/>
        <a:lstStyle/>
        <a:p>
          <a:endParaRPr lang="en-US"/>
        </a:p>
      </dgm:t>
    </dgm:pt>
    <dgm:pt modelId="{15DEB9E4-0B61-4869-8AFE-62E99CAB31F2}" type="parTrans" cxnId="{28E27D59-F270-4E1C-AEAA-4E2EBEA53F8D}">
      <dgm:prSet/>
      <dgm:spPr/>
      <dgm:t>
        <a:bodyPr/>
        <a:lstStyle/>
        <a:p>
          <a:endParaRPr lang="en-US"/>
        </a:p>
      </dgm:t>
    </dgm:pt>
    <dgm:pt modelId="{2598FC9D-773B-4C1A-BA37-9F323AD36824}">
      <dgm:prSet/>
      <dgm:spPr/>
      <dgm:t>
        <a:bodyPr/>
        <a:lstStyle/>
        <a:p>
          <a:r>
            <a:rPr lang="en-US" dirty="0" err="1" smtClean="0"/>
            <a:t>Programme</a:t>
          </a:r>
          <a:r>
            <a:rPr lang="en-US" dirty="0" smtClean="0"/>
            <a:t> Director </a:t>
          </a:r>
          <a:r>
            <a:rPr lang="en-US" dirty="0" err="1" smtClean="0"/>
            <a:t>Neighbourhoods</a:t>
          </a:r>
          <a:endParaRPr lang="en-US" dirty="0"/>
        </a:p>
      </dgm:t>
    </dgm:pt>
    <dgm:pt modelId="{8F599EBB-D1FD-4BFD-A72C-F2F89267229D}" type="parTrans" cxnId="{29D924FA-6AD9-4146-98F4-CCA72C82825C}">
      <dgm:prSet/>
      <dgm:spPr/>
      <dgm:t>
        <a:bodyPr/>
        <a:lstStyle/>
        <a:p>
          <a:endParaRPr lang="en-US"/>
        </a:p>
      </dgm:t>
    </dgm:pt>
    <dgm:pt modelId="{B1829C08-0F55-4B73-BC99-CB66E066BB93}" type="sibTrans" cxnId="{29D924FA-6AD9-4146-98F4-CCA72C82825C}">
      <dgm:prSet/>
      <dgm:spPr/>
      <dgm:t>
        <a:bodyPr/>
        <a:lstStyle/>
        <a:p>
          <a:endParaRPr lang="en-US"/>
        </a:p>
      </dgm:t>
    </dgm:pt>
    <dgm:pt modelId="{D3EFBFB9-B21E-4FF0-A24D-6535B049A5C7}" type="pres">
      <dgm:prSet presAssocID="{B04F2AF6-5E65-48CB-A021-1CD801D6630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00E34DF-6230-4378-AFBD-71379C44E917}" type="pres">
      <dgm:prSet presAssocID="{A0576DFD-2B56-4C36-B15E-285E9BFE5C52}" presName="hierRoot1" presStyleCnt="0">
        <dgm:presLayoutVars>
          <dgm:hierBranch val="init"/>
        </dgm:presLayoutVars>
      </dgm:prSet>
      <dgm:spPr/>
    </dgm:pt>
    <dgm:pt modelId="{E6200021-569D-4875-B9BC-6FB10FC0BDB5}" type="pres">
      <dgm:prSet presAssocID="{A0576DFD-2B56-4C36-B15E-285E9BFE5C52}" presName="rootComposite1" presStyleCnt="0"/>
      <dgm:spPr/>
    </dgm:pt>
    <dgm:pt modelId="{37FA70B8-2446-45C5-81B9-FA226C2801AA}" type="pres">
      <dgm:prSet presAssocID="{A0576DFD-2B56-4C36-B15E-285E9BFE5C5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2CFF2D-E8D1-4340-99BD-8A4C2A69A456}" type="pres">
      <dgm:prSet presAssocID="{A0576DFD-2B56-4C36-B15E-285E9BFE5C5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E52DA10-6618-4F8D-A589-AF77DE1E39F7}" type="pres">
      <dgm:prSet presAssocID="{A0576DFD-2B56-4C36-B15E-285E9BFE5C52}" presName="hierChild2" presStyleCnt="0"/>
      <dgm:spPr/>
    </dgm:pt>
    <dgm:pt modelId="{D02C9121-52B2-4AC3-88D1-F853E7D1FA8F}" type="pres">
      <dgm:prSet presAssocID="{5D6EDBD5-50D3-4A59-8A47-EC639A16544B}" presName="Name37" presStyleLbl="parChTrans1D2" presStyleIdx="0" presStyleCnt="7"/>
      <dgm:spPr/>
      <dgm:t>
        <a:bodyPr/>
        <a:lstStyle/>
        <a:p>
          <a:endParaRPr lang="en-US"/>
        </a:p>
      </dgm:t>
    </dgm:pt>
    <dgm:pt modelId="{56FC02BD-D3C9-4402-BCB9-86B9E16676C6}" type="pres">
      <dgm:prSet presAssocID="{6CC1ECB2-5917-436F-B13F-2CCA41A23677}" presName="hierRoot2" presStyleCnt="0">
        <dgm:presLayoutVars>
          <dgm:hierBranch val="init"/>
        </dgm:presLayoutVars>
      </dgm:prSet>
      <dgm:spPr/>
    </dgm:pt>
    <dgm:pt modelId="{F38E542C-472D-4E83-9443-61EF5212BE4C}" type="pres">
      <dgm:prSet presAssocID="{6CC1ECB2-5917-436F-B13F-2CCA41A23677}" presName="rootComposite" presStyleCnt="0"/>
      <dgm:spPr/>
    </dgm:pt>
    <dgm:pt modelId="{4F75860C-64EE-4A86-AE84-6F8B1D67758B}" type="pres">
      <dgm:prSet presAssocID="{6CC1ECB2-5917-436F-B13F-2CCA41A23677}" presName="rootText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B788A8-B39F-4011-B716-37BF914F17ED}" type="pres">
      <dgm:prSet presAssocID="{6CC1ECB2-5917-436F-B13F-2CCA41A23677}" presName="rootConnector" presStyleLbl="node2" presStyleIdx="0" presStyleCnt="7"/>
      <dgm:spPr/>
      <dgm:t>
        <a:bodyPr/>
        <a:lstStyle/>
        <a:p>
          <a:endParaRPr lang="en-US"/>
        </a:p>
      </dgm:t>
    </dgm:pt>
    <dgm:pt modelId="{02556EB5-B1ED-4131-85AE-6F2EF2E92470}" type="pres">
      <dgm:prSet presAssocID="{6CC1ECB2-5917-436F-B13F-2CCA41A23677}" presName="hierChild4" presStyleCnt="0"/>
      <dgm:spPr/>
    </dgm:pt>
    <dgm:pt modelId="{0724F209-A1E3-4970-92CF-101A4E4FB66F}" type="pres">
      <dgm:prSet presAssocID="{6CC1ECB2-5917-436F-B13F-2CCA41A23677}" presName="hierChild5" presStyleCnt="0"/>
      <dgm:spPr/>
    </dgm:pt>
    <dgm:pt modelId="{B914F1A0-A0BC-4984-8076-EA5EB8904AB1}" type="pres">
      <dgm:prSet presAssocID="{0B1140AC-803A-4DE6-B839-475A21015B8D}" presName="Name37" presStyleLbl="parChTrans1D2" presStyleIdx="1" presStyleCnt="7"/>
      <dgm:spPr/>
      <dgm:t>
        <a:bodyPr/>
        <a:lstStyle/>
        <a:p>
          <a:endParaRPr lang="en-US"/>
        </a:p>
      </dgm:t>
    </dgm:pt>
    <dgm:pt modelId="{BA12559D-6524-4EBD-B8EF-E1A85A52FB92}" type="pres">
      <dgm:prSet presAssocID="{4E4D0242-6FC2-4CB3-AC63-3FC97D46D810}" presName="hierRoot2" presStyleCnt="0">
        <dgm:presLayoutVars>
          <dgm:hierBranch val="init"/>
        </dgm:presLayoutVars>
      </dgm:prSet>
      <dgm:spPr/>
    </dgm:pt>
    <dgm:pt modelId="{F0392D53-162B-4322-A50C-B2075A838190}" type="pres">
      <dgm:prSet presAssocID="{4E4D0242-6FC2-4CB3-AC63-3FC97D46D810}" presName="rootComposite" presStyleCnt="0"/>
      <dgm:spPr/>
    </dgm:pt>
    <dgm:pt modelId="{E5179E08-3574-40BD-905D-69998F8B2598}" type="pres">
      <dgm:prSet presAssocID="{4E4D0242-6FC2-4CB3-AC63-3FC97D46D810}" presName="rootText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159FEF-23CB-4832-A1A8-9C5B401BAFE8}" type="pres">
      <dgm:prSet presAssocID="{4E4D0242-6FC2-4CB3-AC63-3FC97D46D810}" presName="rootConnector" presStyleLbl="node2" presStyleIdx="1" presStyleCnt="7"/>
      <dgm:spPr/>
      <dgm:t>
        <a:bodyPr/>
        <a:lstStyle/>
        <a:p>
          <a:endParaRPr lang="en-US"/>
        </a:p>
      </dgm:t>
    </dgm:pt>
    <dgm:pt modelId="{EE4BA432-A483-4B94-B84E-E72BFEAAE92B}" type="pres">
      <dgm:prSet presAssocID="{4E4D0242-6FC2-4CB3-AC63-3FC97D46D810}" presName="hierChild4" presStyleCnt="0"/>
      <dgm:spPr/>
    </dgm:pt>
    <dgm:pt modelId="{E3B703E3-7A76-4F5C-917D-00D3E828F6BE}" type="pres">
      <dgm:prSet presAssocID="{4E4D0242-6FC2-4CB3-AC63-3FC97D46D810}" presName="hierChild5" presStyleCnt="0"/>
      <dgm:spPr/>
    </dgm:pt>
    <dgm:pt modelId="{2152A2FF-1814-4762-BA85-DBF1C1AC4E8E}" type="pres">
      <dgm:prSet presAssocID="{5D6183E7-C584-435C-A9CF-B709C0912238}" presName="Name37" presStyleLbl="parChTrans1D2" presStyleIdx="2" presStyleCnt="7"/>
      <dgm:spPr/>
      <dgm:t>
        <a:bodyPr/>
        <a:lstStyle/>
        <a:p>
          <a:endParaRPr lang="en-US"/>
        </a:p>
      </dgm:t>
    </dgm:pt>
    <dgm:pt modelId="{5CB85A5D-BB8F-43B3-8F91-53B2635D7BEC}" type="pres">
      <dgm:prSet presAssocID="{896CE751-57AF-4357-A800-9067CB05D513}" presName="hierRoot2" presStyleCnt="0">
        <dgm:presLayoutVars>
          <dgm:hierBranch val="init"/>
        </dgm:presLayoutVars>
      </dgm:prSet>
      <dgm:spPr/>
    </dgm:pt>
    <dgm:pt modelId="{28A43307-B0BD-49FE-9A1B-0F863818220A}" type="pres">
      <dgm:prSet presAssocID="{896CE751-57AF-4357-A800-9067CB05D513}" presName="rootComposite" presStyleCnt="0"/>
      <dgm:spPr/>
    </dgm:pt>
    <dgm:pt modelId="{F2335935-BE34-463B-9DB1-006F4DA289F1}" type="pres">
      <dgm:prSet presAssocID="{896CE751-57AF-4357-A800-9067CB05D513}" presName="rootText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5A5C97-7D66-47E9-8EB0-6334C715F769}" type="pres">
      <dgm:prSet presAssocID="{896CE751-57AF-4357-A800-9067CB05D513}" presName="rootConnector" presStyleLbl="node2" presStyleIdx="2" presStyleCnt="7"/>
      <dgm:spPr/>
      <dgm:t>
        <a:bodyPr/>
        <a:lstStyle/>
        <a:p>
          <a:endParaRPr lang="en-US"/>
        </a:p>
      </dgm:t>
    </dgm:pt>
    <dgm:pt modelId="{2D5CDE5D-830E-4C96-BB46-8C0A743A37D1}" type="pres">
      <dgm:prSet presAssocID="{896CE751-57AF-4357-A800-9067CB05D513}" presName="hierChild4" presStyleCnt="0"/>
      <dgm:spPr/>
    </dgm:pt>
    <dgm:pt modelId="{6EEC497A-9320-43DF-873C-4EE7E37D3F00}" type="pres">
      <dgm:prSet presAssocID="{896CE751-57AF-4357-A800-9067CB05D513}" presName="hierChild5" presStyleCnt="0"/>
      <dgm:spPr/>
    </dgm:pt>
    <dgm:pt modelId="{2E3A82DA-0AAC-4670-BB63-6099CBA635DB}" type="pres">
      <dgm:prSet presAssocID="{6A4F8AD6-4E06-4FF3-8595-F02D1648A116}" presName="Name37" presStyleLbl="parChTrans1D2" presStyleIdx="3" presStyleCnt="7"/>
      <dgm:spPr/>
      <dgm:t>
        <a:bodyPr/>
        <a:lstStyle/>
        <a:p>
          <a:endParaRPr lang="en-US"/>
        </a:p>
      </dgm:t>
    </dgm:pt>
    <dgm:pt modelId="{593A7AA8-9DF2-4FF1-B963-E83BB508C25E}" type="pres">
      <dgm:prSet presAssocID="{A151448F-D9CC-4B6B-A0E5-BEB3B63E6F7C}" presName="hierRoot2" presStyleCnt="0">
        <dgm:presLayoutVars>
          <dgm:hierBranch val="init"/>
        </dgm:presLayoutVars>
      </dgm:prSet>
      <dgm:spPr/>
    </dgm:pt>
    <dgm:pt modelId="{2ABEEE3F-9C16-4E40-B78A-64D148BE0D2C}" type="pres">
      <dgm:prSet presAssocID="{A151448F-D9CC-4B6B-A0E5-BEB3B63E6F7C}" presName="rootComposite" presStyleCnt="0"/>
      <dgm:spPr/>
    </dgm:pt>
    <dgm:pt modelId="{75036C2F-40A7-4BCF-B19D-E5D42B7C41C9}" type="pres">
      <dgm:prSet presAssocID="{A151448F-D9CC-4B6B-A0E5-BEB3B63E6F7C}" presName="rootText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C48D57-0711-4440-8A2F-F3D54001DFC4}" type="pres">
      <dgm:prSet presAssocID="{A151448F-D9CC-4B6B-A0E5-BEB3B63E6F7C}" presName="rootConnector" presStyleLbl="node2" presStyleIdx="3" presStyleCnt="7"/>
      <dgm:spPr/>
      <dgm:t>
        <a:bodyPr/>
        <a:lstStyle/>
        <a:p>
          <a:endParaRPr lang="en-US"/>
        </a:p>
      </dgm:t>
    </dgm:pt>
    <dgm:pt modelId="{B65EEF1D-CEEF-4AE4-A136-E24E159C35E0}" type="pres">
      <dgm:prSet presAssocID="{A151448F-D9CC-4B6B-A0E5-BEB3B63E6F7C}" presName="hierChild4" presStyleCnt="0"/>
      <dgm:spPr/>
    </dgm:pt>
    <dgm:pt modelId="{DA3C0023-3024-4773-98AB-9609CED28B80}" type="pres">
      <dgm:prSet presAssocID="{A151448F-D9CC-4B6B-A0E5-BEB3B63E6F7C}" presName="hierChild5" presStyleCnt="0"/>
      <dgm:spPr/>
    </dgm:pt>
    <dgm:pt modelId="{E912EBBB-0D56-4685-AE5E-491871E6497E}" type="pres">
      <dgm:prSet presAssocID="{15DEB9E4-0B61-4869-8AFE-62E99CAB31F2}" presName="Name37" presStyleLbl="parChTrans1D2" presStyleIdx="4" presStyleCnt="7"/>
      <dgm:spPr/>
      <dgm:t>
        <a:bodyPr/>
        <a:lstStyle/>
        <a:p>
          <a:endParaRPr lang="en-US"/>
        </a:p>
      </dgm:t>
    </dgm:pt>
    <dgm:pt modelId="{F231AC3D-99C8-4BB5-8CB2-4D6B30EE8984}" type="pres">
      <dgm:prSet presAssocID="{F2F8277A-BA42-4A65-8514-E0EA16AF4E3F}" presName="hierRoot2" presStyleCnt="0">
        <dgm:presLayoutVars>
          <dgm:hierBranch val="init"/>
        </dgm:presLayoutVars>
      </dgm:prSet>
      <dgm:spPr/>
    </dgm:pt>
    <dgm:pt modelId="{94266CB7-E14C-4932-804B-1A3D5F9A758B}" type="pres">
      <dgm:prSet presAssocID="{F2F8277A-BA42-4A65-8514-E0EA16AF4E3F}" presName="rootComposite" presStyleCnt="0"/>
      <dgm:spPr/>
    </dgm:pt>
    <dgm:pt modelId="{3CFEB460-23C0-47FC-8050-D4C40EF4D441}" type="pres">
      <dgm:prSet presAssocID="{F2F8277A-BA42-4A65-8514-E0EA16AF4E3F}" presName="rootText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340934-25F2-4F03-9E71-6FB8A1C69CA2}" type="pres">
      <dgm:prSet presAssocID="{F2F8277A-BA42-4A65-8514-E0EA16AF4E3F}" presName="rootConnector" presStyleLbl="node2" presStyleIdx="4" presStyleCnt="7"/>
      <dgm:spPr/>
      <dgm:t>
        <a:bodyPr/>
        <a:lstStyle/>
        <a:p>
          <a:endParaRPr lang="en-US"/>
        </a:p>
      </dgm:t>
    </dgm:pt>
    <dgm:pt modelId="{B7AB31B5-731D-4B11-8B4F-A2B7D6508E65}" type="pres">
      <dgm:prSet presAssocID="{F2F8277A-BA42-4A65-8514-E0EA16AF4E3F}" presName="hierChild4" presStyleCnt="0"/>
      <dgm:spPr/>
    </dgm:pt>
    <dgm:pt modelId="{77952D24-F129-48C1-B67D-0DE51FDA70A9}" type="pres">
      <dgm:prSet presAssocID="{F2F8277A-BA42-4A65-8514-E0EA16AF4E3F}" presName="hierChild5" presStyleCnt="0"/>
      <dgm:spPr/>
    </dgm:pt>
    <dgm:pt modelId="{E4763B82-0A76-4DEA-B4FC-C2824FEB8619}" type="pres">
      <dgm:prSet presAssocID="{78B2E573-5CBA-464E-92B9-94BC91BE0976}" presName="Name37" presStyleLbl="parChTrans1D2" presStyleIdx="5" presStyleCnt="7"/>
      <dgm:spPr/>
      <dgm:t>
        <a:bodyPr/>
        <a:lstStyle/>
        <a:p>
          <a:endParaRPr lang="en-US"/>
        </a:p>
      </dgm:t>
    </dgm:pt>
    <dgm:pt modelId="{B04C377B-DD70-4B54-BE86-8B972BD386F4}" type="pres">
      <dgm:prSet presAssocID="{354CE7C6-1A4D-4CC1-AD8F-FF2C78DAA43C}" presName="hierRoot2" presStyleCnt="0">
        <dgm:presLayoutVars>
          <dgm:hierBranch val="init"/>
        </dgm:presLayoutVars>
      </dgm:prSet>
      <dgm:spPr/>
    </dgm:pt>
    <dgm:pt modelId="{0877DC1B-7967-4B6C-A006-3C1467BD1F4D}" type="pres">
      <dgm:prSet presAssocID="{354CE7C6-1A4D-4CC1-AD8F-FF2C78DAA43C}" presName="rootComposite" presStyleCnt="0"/>
      <dgm:spPr/>
    </dgm:pt>
    <dgm:pt modelId="{15FE48AB-559E-4E56-B2A3-D4D33EDC45F2}" type="pres">
      <dgm:prSet presAssocID="{354CE7C6-1A4D-4CC1-AD8F-FF2C78DAA43C}" presName="rootText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578512-9180-4DF8-9D83-117EA656331E}" type="pres">
      <dgm:prSet presAssocID="{354CE7C6-1A4D-4CC1-AD8F-FF2C78DAA43C}" presName="rootConnector" presStyleLbl="node2" presStyleIdx="5" presStyleCnt="7"/>
      <dgm:spPr/>
      <dgm:t>
        <a:bodyPr/>
        <a:lstStyle/>
        <a:p>
          <a:endParaRPr lang="en-US"/>
        </a:p>
      </dgm:t>
    </dgm:pt>
    <dgm:pt modelId="{85ED2645-B942-42F8-ADC1-8C66E4638802}" type="pres">
      <dgm:prSet presAssocID="{354CE7C6-1A4D-4CC1-AD8F-FF2C78DAA43C}" presName="hierChild4" presStyleCnt="0"/>
      <dgm:spPr/>
    </dgm:pt>
    <dgm:pt modelId="{18D7CA2B-05C3-41F6-8249-A5AFC6102D23}" type="pres">
      <dgm:prSet presAssocID="{354CE7C6-1A4D-4CC1-AD8F-FF2C78DAA43C}" presName="hierChild5" presStyleCnt="0"/>
      <dgm:spPr/>
    </dgm:pt>
    <dgm:pt modelId="{424769AF-E544-4800-9F7F-B5B0D674B169}" type="pres">
      <dgm:prSet presAssocID="{8F599EBB-D1FD-4BFD-A72C-F2F89267229D}" presName="Name37" presStyleLbl="parChTrans1D2" presStyleIdx="6" presStyleCnt="7"/>
      <dgm:spPr/>
      <dgm:t>
        <a:bodyPr/>
        <a:lstStyle/>
        <a:p>
          <a:endParaRPr lang="en-US"/>
        </a:p>
      </dgm:t>
    </dgm:pt>
    <dgm:pt modelId="{C90AE48F-DCBE-47B7-9DBE-5D2895F26E91}" type="pres">
      <dgm:prSet presAssocID="{2598FC9D-773B-4C1A-BA37-9F323AD36824}" presName="hierRoot2" presStyleCnt="0">
        <dgm:presLayoutVars>
          <dgm:hierBranch val="init"/>
        </dgm:presLayoutVars>
      </dgm:prSet>
      <dgm:spPr/>
    </dgm:pt>
    <dgm:pt modelId="{C45D95A7-2EAC-418C-80B2-2CF694193A0E}" type="pres">
      <dgm:prSet presAssocID="{2598FC9D-773B-4C1A-BA37-9F323AD36824}" presName="rootComposite" presStyleCnt="0"/>
      <dgm:spPr/>
    </dgm:pt>
    <dgm:pt modelId="{EDDF403E-155F-45E7-A8BE-01E0931A6675}" type="pres">
      <dgm:prSet presAssocID="{2598FC9D-773B-4C1A-BA37-9F323AD36824}" presName="rootText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E89CF7-E134-41B2-93EF-3C14048A44AF}" type="pres">
      <dgm:prSet presAssocID="{2598FC9D-773B-4C1A-BA37-9F323AD36824}" presName="rootConnector" presStyleLbl="node2" presStyleIdx="6" presStyleCnt="7"/>
      <dgm:spPr/>
      <dgm:t>
        <a:bodyPr/>
        <a:lstStyle/>
        <a:p>
          <a:endParaRPr lang="en-US"/>
        </a:p>
      </dgm:t>
    </dgm:pt>
    <dgm:pt modelId="{C1203851-A915-49B8-9944-39BA0056FBC5}" type="pres">
      <dgm:prSet presAssocID="{2598FC9D-773B-4C1A-BA37-9F323AD36824}" presName="hierChild4" presStyleCnt="0"/>
      <dgm:spPr/>
    </dgm:pt>
    <dgm:pt modelId="{5968E5A8-AC69-4DFC-8293-C0828727C482}" type="pres">
      <dgm:prSet presAssocID="{2598FC9D-773B-4C1A-BA37-9F323AD36824}" presName="hierChild5" presStyleCnt="0"/>
      <dgm:spPr/>
    </dgm:pt>
    <dgm:pt modelId="{21B42354-1AAF-49A8-B799-DF1D356AFDEB}" type="pres">
      <dgm:prSet presAssocID="{A0576DFD-2B56-4C36-B15E-285E9BFE5C52}" presName="hierChild3" presStyleCnt="0"/>
      <dgm:spPr/>
    </dgm:pt>
  </dgm:ptLst>
  <dgm:cxnLst>
    <dgm:cxn modelId="{32569EB4-0177-49BF-93CF-667E63F41FAA}" type="presOf" srcId="{15DEB9E4-0B61-4869-8AFE-62E99CAB31F2}" destId="{E912EBBB-0D56-4685-AE5E-491871E6497E}" srcOrd="0" destOrd="0" presId="urn:microsoft.com/office/officeart/2005/8/layout/orgChart1"/>
    <dgm:cxn modelId="{4A4E17BA-1F86-4E26-9E70-98FB275C6F82}" type="presOf" srcId="{6A4F8AD6-4E06-4FF3-8595-F02D1648A116}" destId="{2E3A82DA-0AAC-4670-BB63-6099CBA635DB}" srcOrd="0" destOrd="0" presId="urn:microsoft.com/office/officeart/2005/8/layout/orgChart1"/>
    <dgm:cxn modelId="{CDAB8676-3FA7-4B7A-A3AC-228A549E847E}" type="presOf" srcId="{0B1140AC-803A-4DE6-B839-475A21015B8D}" destId="{B914F1A0-A0BC-4984-8076-EA5EB8904AB1}" srcOrd="0" destOrd="0" presId="urn:microsoft.com/office/officeart/2005/8/layout/orgChart1"/>
    <dgm:cxn modelId="{28E27D59-F270-4E1C-AEAA-4E2EBEA53F8D}" srcId="{A0576DFD-2B56-4C36-B15E-285E9BFE5C52}" destId="{F2F8277A-BA42-4A65-8514-E0EA16AF4E3F}" srcOrd="4" destOrd="0" parTransId="{15DEB9E4-0B61-4869-8AFE-62E99CAB31F2}" sibTransId="{1C427FF3-863E-453C-81DE-4097FC199379}"/>
    <dgm:cxn modelId="{022CF91B-A7E7-4068-A8CB-ED21187BF381}" type="presOf" srcId="{B04F2AF6-5E65-48CB-A021-1CD801D6630C}" destId="{D3EFBFB9-B21E-4FF0-A24D-6535B049A5C7}" srcOrd="0" destOrd="0" presId="urn:microsoft.com/office/officeart/2005/8/layout/orgChart1"/>
    <dgm:cxn modelId="{4B80F432-D0B0-4ED0-BA89-48BAB1B31327}" type="presOf" srcId="{F2F8277A-BA42-4A65-8514-E0EA16AF4E3F}" destId="{3CFEB460-23C0-47FC-8050-D4C40EF4D441}" srcOrd="0" destOrd="0" presId="urn:microsoft.com/office/officeart/2005/8/layout/orgChart1"/>
    <dgm:cxn modelId="{4466DD6C-55F6-49F7-B451-174EB32B7C92}" type="presOf" srcId="{6CC1ECB2-5917-436F-B13F-2CCA41A23677}" destId="{36B788A8-B39F-4011-B716-37BF914F17ED}" srcOrd="1" destOrd="0" presId="urn:microsoft.com/office/officeart/2005/8/layout/orgChart1"/>
    <dgm:cxn modelId="{D83CC7EF-24EB-44EA-BE8C-463AD0E984A9}" srcId="{A0576DFD-2B56-4C36-B15E-285E9BFE5C52}" destId="{354CE7C6-1A4D-4CC1-AD8F-FF2C78DAA43C}" srcOrd="5" destOrd="0" parTransId="{78B2E573-5CBA-464E-92B9-94BC91BE0976}" sibTransId="{5A44D58E-DE47-4DD0-ACE4-F8CF98B32C00}"/>
    <dgm:cxn modelId="{622DB362-7BDB-495D-9F30-C6E1E65970E6}" type="presOf" srcId="{A0576DFD-2B56-4C36-B15E-285E9BFE5C52}" destId="{37FA70B8-2446-45C5-81B9-FA226C2801AA}" srcOrd="0" destOrd="0" presId="urn:microsoft.com/office/officeart/2005/8/layout/orgChart1"/>
    <dgm:cxn modelId="{28888834-FB89-4984-9212-B9B390991067}" type="presOf" srcId="{A151448F-D9CC-4B6B-A0E5-BEB3B63E6F7C}" destId="{61C48D57-0711-4440-8A2F-F3D54001DFC4}" srcOrd="1" destOrd="0" presId="urn:microsoft.com/office/officeart/2005/8/layout/orgChart1"/>
    <dgm:cxn modelId="{03DBF252-11FB-4B83-8379-B51448D715DD}" type="presOf" srcId="{F2F8277A-BA42-4A65-8514-E0EA16AF4E3F}" destId="{97340934-25F2-4F03-9E71-6FB8A1C69CA2}" srcOrd="1" destOrd="0" presId="urn:microsoft.com/office/officeart/2005/8/layout/orgChart1"/>
    <dgm:cxn modelId="{47E7C46F-33B8-457E-AF0E-F8BC3CF74681}" srcId="{A0576DFD-2B56-4C36-B15E-285E9BFE5C52}" destId="{896CE751-57AF-4357-A800-9067CB05D513}" srcOrd="2" destOrd="0" parTransId="{5D6183E7-C584-435C-A9CF-B709C0912238}" sibTransId="{AD0741A3-77A1-4753-8F9F-748E14418D31}"/>
    <dgm:cxn modelId="{E37861B7-0EE0-44A7-AA21-91C2CEFC26B4}" type="presOf" srcId="{354CE7C6-1A4D-4CC1-AD8F-FF2C78DAA43C}" destId="{F4578512-9180-4DF8-9D83-117EA656331E}" srcOrd="1" destOrd="0" presId="urn:microsoft.com/office/officeart/2005/8/layout/orgChart1"/>
    <dgm:cxn modelId="{440C8B80-27F7-419C-9D82-BC77E5F0EE0D}" type="presOf" srcId="{354CE7C6-1A4D-4CC1-AD8F-FF2C78DAA43C}" destId="{15FE48AB-559E-4E56-B2A3-D4D33EDC45F2}" srcOrd="0" destOrd="0" presId="urn:microsoft.com/office/officeart/2005/8/layout/orgChart1"/>
    <dgm:cxn modelId="{D1A68337-3C5B-4A19-8BE6-731E18339551}" srcId="{A0576DFD-2B56-4C36-B15E-285E9BFE5C52}" destId="{A151448F-D9CC-4B6B-A0E5-BEB3B63E6F7C}" srcOrd="3" destOrd="0" parTransId="{6A4F8AD6-4E06-4FF3-8595-F02D1648A116}" sibTransId="{BD88AA76-3CEB-468E-B416-081F71695E30}"/>
    <dgm:cxn modelId="{849C1C32-E51D-4BAD-913D-4DA99A02AB77}" type="presOf" srcId="{5D6183E7-C584-435C-A9CF-B709C0912238}" destId="{2152A2FF-1814-4762-BA85-DBF1C1AC4E8E}" srcOrd="0" destOrd="0" presId="urn:microsoft.com/office/officeart/2005/8/layout/orgChart1"/>
    <dgm:cxn modelId="{3761F39A-87F6-435D-A3AA-5114171F977D}" srcId="{B04F2AF6-5E65-48CB-A021-1CD801D6630C}" destId="{A0576DFD-2B56-4C36-B15E-285E9BFE5C52}" srcOrd="0" destOrd="0" parTransId="{F835FC9A-748F-4DE6-B6B2-C13DFBD1A995}" sibTransId="{26CCDEA4-D49A-4A79-8DF8-7AFE597A7AB8}"/>
    <dgm:cxn modelId="{FC22F084-8371-4D65-99A7-C7DCECE5BF2E}" type="presOf" srcId="{896CE751-57AF-4357-A800-9067CB05D513}" destId="{535A5C97-7D66-47E9-8EB0-6334C715F769}" srcOrd="1" destOrd="0" presId="urn:microsoft.com/office/officeart/2005/8/layout/orgChart1"/>
    <dgm:cxn modelId="{3D7AD688-9A25-4F77-84B2-F89776044447}" type="presOf" srcId="{896CE751-57AF-4357-A800-9067CB05D513}" destId="{F2335935-BE34-463B-9DB1-006F4DA289F1}" srcOrd="0" destOrd="0" presId="urn:microsoft.com/office/officeart/2005/8/layout/orgChart1"/>
    <dgm:cxn modelId="{564E3D33-4936-4B41-BED8-E60A7C05FFBE}" type="presOf" srcId="{2598FC9D-773B-4C1A-BA37-9F323AD36824}" destId="{EDDF403E-155F-45E7-A8BE-01E0931A6675}" srcOrd="0" destOrd="0" presId="urn:microsoft.com/office/officeart/2005/8/layout/orgChart1"/>
    <dgm:cxn modelId="{E0A1A540-CDAB-441F-874C-AEF11D8377BB}" srcId="{A0576DFD-2B56-4C36-B15E-285E9BFE5C52}" destId="{4E4D0242-6FC2-4CB3-AC63-3FC97D46D810}" srcOrd="1" destOrd="0" parTransId="{0B1140AC-803A-4DE6-B839-475A21015B8D}" sibTransId="{74024BF0-989B-4C59-A2AC-B99E4EF5876E}"/>
    <dgm:cxn modelId="{9A43EFD9-FCF3-4F85-8BC7-C311EA731942}" type="presOf" srcId="{A0576DFD-2B56-4C36-B15E-285E9BFE5C52}" destId="{4F2CFF2D-E8D1-4340-99BD-8A4C2A69A456}" srcOrd="1" destOrd="0" presId="urn:microsoft.com/office/officeart/2005/8/layout/orgChart1"/>
    <dgm:cxn modelId="{B52666C4-113D-4917-B82E-EB1386306987}" srcId="{A0576DFD-2B56-4C36-B15E-285E9BFE5C52}" destId="{6CC1ECB2-5917-436F-B13F-2CCA41A23677}" srcOrd="0" destOrd="0" parTransId="{5D6EDBD5-50D3-4A59-8A47-EC639A16544B}" sibTransId="{42F6EE95-77FC-4307-B5AA-421DC5CF016C}"/>
    <dgm:cxn modelId="{29D924FA-6AD9-4146-98F4-CCA72C82825C}" srcId="{A0576DFD-2B56-4C36-B15E-285E9BFE5C52}" destId="{2598FC9D-773B-4C1A-BA37-9F323AD36824}" srcOrd="6" destOrd="0" parTransId="{8F599EBB-D1FD-4BFD-A72C-F2F89267229D}" sibTransId="{B1829C08-0F55-4B73-BC99-CB66E066BB93}"/>
    <dgm:cxn modelId="{13908481-DBD3-4C14-B823-4B02C9699133}" type="presOf" srcId="{78B2E573-5CBA-464E-92B9-94BC91BE0976}" destId="{E4763B82-0A76-4DEA-B4FC-C2824FEB8619}" srcOrd="0" destOrd="0" presId="urn:microsoft.com/office/officeart/2005/8/layout/orgChart1"/>
    <dgm:cxn modelId="{9242377B-5FED-4197-ADB2-6FC6E7194AA8}" type="presOf" srcId="{6CC1ECB2-5917-436F-B13F-2CCA41A23677}" destId="{4F75860C-64EE-4A86-AE84-6F8B1D67758B}" srcOrd="0" destOrd="0" presId="urn:microsoft.com/office/officeart/2005/8/layout/orgChart1"/>
    <dgm:cxn modelId="{0759C167-AA09-4875-A4AA-54311903C6DF}" type="presOf" srcId="{2598FC9D-773B-4C1A-BA37-9F323AD36824}" destId="{1BE89CF7-E134-41B2-93EF-3C14048A44AF}" srcOrd="1" destOrd="0" presId="urn:microsoft.com/office/officeart/2005/8/layout/orgChart1"/>
    <dgm:cxn modelId="{8DB7DF2C-243B-4F91-8B55-A3E7F3867378}" type="presOf" srcId="{4E4D0242-6FC2-4CB3-AC63-3FC97D46D810}" destId="{D9159FEF-23CB-4832-A1A8-9C5B401BAFE8}" srcOrd="1" destOrd="0" presId="urn:microsoft.com/office/officeart/2005/8/layout/orgChart1"/>
    <dgm:cxn modelId="{E4138EE6-8ED6-4B57-BAFD-2295A4169E3C}" type="presOf" srcId="{8F599EBB-D1FD-4BFD-A72C-F2F89267229D}" destId="{424769AF-E544-4800-9F7F-B5B0D674B169}" srcOrd="0" destOrd="0" presId="urn:microsoft.com/office/officeart/2005/8/layout/orgChart1"/>
    <dgm:cxn modelId="{5655794D-3A14-42B5-8CA6-C4DB36CE4542}" type="presOf" srcId="{4E4D0242-6FC2-4CB3-AC63-3FC97D46D810}" destId="{E5179E08-3574-40BD-905D-69998F8B2598}" srcOrd="0" destOrd="0" presId="urn:microsoft.com/office/officeart/2005/8/layout/orgChart1"/>
    <dgm:cxn modelId="{F814BF85-4EEC-4C64-AAE5-EEB594EE9F18}" type="presOf" srcId="{5D6EDBD5-50D3-4A59-8A47-EC639A16544B}" destId="{D02C9121-52B2-4AC3-88D1-F853E7D1FA8F}" srcOrd="0" destOrd="0" presId="urn:microsoft.com/office/officeart/2005/8/layout/orgChart1"/>
    <dgm:cxn modelId="{E8B9FDFD-2340-4325-85B5-C272CDCC6559}" type="presOf" srcId="{A151448F-D9CC-4B6B-A0E5-BEB3B63E6F7C}" destId="{75036C2F-40A7-4BCF-B19D-E5D42B7C41C9}" srcOrd="0" destOrd="0" presId="urn:microsoft.com/office/officeart/2005/8/layout/orgChart1"/>
    <dgm:cxn modelId="{49F257ED-CD42-4512-9A18-51485B1264EC}" type="presParOf" srcId="{D3EFBFB9-B21E-4FF0-A24D-6535B049A5C7}" destId="{B00E34DF-6230-4378-AFBD-71379C44E917}" srcOrd="0" destOrd="0" presId="urn:microsoft.com/office/officeart/2005/8/layout/orgChart1"/>
    <dgm:cxn modelId="{A7F57763-E4FF-4339-8438-19F48BF3891A}" type="presParOf" srcId="{B00E34DF-6230-4378-AFBD-71379C44E917}" destId="{E6200021-569D-4875-B9BC-6FB10FC0BDB5}" srcOrd="0" destOrd="0" presId="urn:microsoft.com/office/officeart/2005/8/layout/orgChart1"/>
    <dgm:cxn modelId="{0946EC64-FF34-40B1-B97F-9FEE4EFEED29}" type="presParOf" srcId="{E6200021-569D-4875-B9BC-6FB10FC0BDB5}" destId="{37FA70B8-2446-45C5-81B9-FA226C2801AA}" srcOrd="0" destOrd="0" presId="urn:microsoft.com/office/officeart/2005/8/layout/orgChart1"/>
    <dgm:cxn modelId="{4517A1CB-8380-4D1A-93E0-B824F7D3F9B2}" type="presParOf" srcId="{E6200021-569D-4875-B9BC-6FB10FC0BDB5}" destId="{4F2CFF2D-E8D1-4340-99BD-8A4C2A69A456}" srcOrd="1" destOrd="0" presId="urn:microsoft.com/office/officeart/2005/8/layout/orgChart1"/>
    <dgm:cxn modelId="{C737761E-E33E-4036-8889-1565316318F7}" type="presParOf" srcId="{B00E34DF-6230-4378-AFBD-71379C44E917}" destId="{2E52DA10-6618-4F8D-A589-AF77DE1E39F7}" srcOrd="1" destOrd="0" presId="urn:microsoft.com/office/officeart/2005/8/layout/orgChart1"/>
    <dgm:cxn modelId="{9BD414B4-0A89-4C61-8006-E9AB54BD19C2}" type="presParOf" srcId="{2E52DA10-6618-4F8D-A589-AF77DE1E39F7}" destId="{D02C9121-52B2-4AC3-88D1-F853E7D1FA8F}" srcOrd="0" destOrd="0" presId="urn:microsoft.com/office/officeart/2005/8/layout/orgChart1"/>
    <dgm:cxn modelId="{D40A1CB6-4AFB-4DE9-A778-BCE89C4B688A}" type="presParOf" srcId="{2E52DA10-6618-4F8D-A589-AF77DE1E39F7}" destId="{56FC02BD-D3C9-4402-BCB9-86B9E16676C6}" srcOrd="1" destOrd="0" presId="urn:microsoft.com/office/officeart/2005/8/layout/orgChart1"/>
    <dgm:cxn modelId="{0DBB860D-87FB-40F9-AEB1-73E99905CE73}" type="presParOf" srcId="{56FC02BD-D3C9-4402-BCB9-86B9E16676C6}" destId="{F38E542C-472D-4E83-9443-61EF5212BE4C}" srcOrd="0" destOrd="0" presId="urn:microsoft.com/office/officeart/2005/8/layout/orgChart1"/>
    <dgm:cxn modelId="{97BF1AC9-4682-415B-A5E7-F801CA5A700F}" type="presParOf" srcId="{F38E542C-472D-4E83-9443-61EF5212BE4C}" destId="{4F75860C-64EE-4A86-AE84-6F8B1D67758B}" srcOrd="0" destOrd="0" presId="urn:microsoft.com/office/officeart/2005/8/layout/orgChart1"/>
    <dgm:cxn modelId="{A0EB3449-5959-4196-822B-9F713361DC90}" type="presParOf" srcId="{F38E542C-472D-4E83-9443-61EF5212BE4C}" destId="{36B788A8-B39F-4011-B716-37BF914F17ED}" srcOrd="1" destOrd="0" presId="urn:microsoft.com/office/officeart/2005/8/layout/orgChart1"/>
    <dgm:cxn modelId="{1318BB82-7DB4-4475-9956-894E7A14CA77}" type="presParOf" srcId="{56FC02BD-D3C9-4402-BCB9-86B9E16676C6}" destId="{02556EB5-B1ED-4131-85AE-6F2EF2E92470}" srcOrd="1" destOrd="0" presId="urn:microsoft.com/office/officeart/2005/8/layout/orgChart1"/>
    <dgm:cxn modelId="{7F1618DB-CC08-456D-B4C9-72BAEFDCDF93}" type="presParOf" srcId="{56FC02BD-D3C9-4402-BCB9-86B9E16676C6}" destId="{0724F209-A1E3-4970-92CF-101A4E4FB66F}" srcOrd="2" destOrd="0" presId="urn:microsoft.com/office/officeart/2005/8/layout/orgChart1"/>
    <dgm:cxn modelId="{7C9806C0-3DAD-4666-94D0-593785423AA1}" type="presParOf" srcId="{2E52DA10-6618-4F8D-A589-AF77DE1E39F7}" destId="{B914F1A0-A0BC-4984-8076-EA5EB8904AB1}" srcOrd="2" destOrd="0" presId="urn:microsoft.com/office/officeart/2005/8/layout/orgChart1"/>
    <dgm:cxn modelId="{367B540F-C4F8-4639-AE9F-321D62078E90}" type="presParOf" srcId="{2E52DA10-6618-4F8D-A589-AF77DE1E39F7}" destId="{BA12559D-6524-4EBD-B8EF-E1A85A52FB92}" srcOrd="3" destOrd="0" presId="urn:microsoft.com/office/officeart/2005/8/layout/orgChart1"/>
    <dgm:cxn modelId="{F53DCBAA-F5A4-4E98-A1B0-B4794C50E929}" type="presParOf" srcId="{BA12559D-6524-4EBD-B8EF-E1A85A52FB92}" destId="{F0392D53-162B-4322-A50C-B2075A838190}" srcOrd="0" destOrd="0" presId="urn:microsoft.com/office/officeart/2005/8/layout/orgChart1"/>
    <dgm:cxn modelId="{DFB4D73D-6F51-4945-AD3F-87E0BA68F8EF}" type="presParOf" srcId="{F0392D53-162B-4322-A50C-B2075A838190}" destId="{E5179E08-3574-40BD-905D-69998F8B2598}" srcOrd="0" destOrd="0" presId="urn:microsoft.com/office/officeart/2005/8/layout/orgChart1"/>
    <dgm:cxn modelId="{04F2B9E2-BF7A-4E40-A224-87A958CE007B}" type="presParOf" srcId="{F0392D53-162B-4322-A50C-B2075A838190}" destId="{D9159FEF-23CB-4832-A1A8-9C5B401BAFE8}" srcOrd="1" destOrd="0" presId="urn:microsoft.com/office/officeart/2005/8/layout/orgChart1"/>
    <dgm:cxn modelId="{B3B04278-69C2-4A73-9532-4F51088B8023}" type="presParOf" srcId="{BA12559D-6524-4EBD-B8EF-E1A85A52FB92}" destId="{EE4BA432-A483-4B94-B84E-E72BFEAAE92B}" srcOrd="1" destOrd="0" presId="urn:microsoft.com/office/officeart/2005/8/layout/orgChart1"/>
    <dgm:cxn modelId="{6957DCCA-D29B-495B-A4EE-08B44031D10D}" type="presParOf" srcId="{BA12559D-6524-4EBD-B8EF-E1A85A52FB92}" destId="{E3B703E3-7A76-4F5C-917D-00D3E828F6BE}" srcOrd="2" destOrd="0" presId="urn:microsoft.com/office/officeart/2005/8/layout/orgChart1"/>
    <dgm:cxn modelId="{A9928284-870D-42C5-A347-EBFD93FE5221}" type="presParOf" srcId="{2E52DA10-6618-4F8D-A589-AF77DE1E39F7}" destId="{2152A2FF-1814-4762-BA85-DBF1C1AC4E8E}" srcOrd="4" destOrd="0" presId="urn:microsoft.com/office/officeart/2005/8/layout/orgChart1"/>
    <dgm:cxn modelId="{41E9DA7E-CE14-4689-8BDB-B3B9BAD3F855}" type="presParOf" srcId="{2E52DA10-6618-4F8D-A589-AF77DE1E39F7}" destId="{5CB85A5D-BB8F-43B3-8F91-53B2635D7BEC}" srcOrd="5" destOrd="0" presId="urn:microsoft.com/office/officeart/2005/8/layout/orgChart1"/>
    <dgm:cxn modelId="{47AB2AE5-DCE5-4236-A315-4B5ABEC0D8E6}" type="presParOf" srcId="{5CB85A5D-BB8F-43B3-8F91-53B2635D7BEC}" destId="{28A43307-B0BD-49FE-9A1B-0F863818220A}" srcOrd="0" destOrd="0" presId="urn:microsoft.com/office/officeart/2005/8/layout/orgChart1"/>
    <dgm:cxn modelId="{1C678923-F041-43C2-B343-7D29BAD1AA13}" type="presParOf" srcId="{28A43307-B0BD-49FE-9A1B-0F863818220A}" destId="{F2335935-BE34-463B-9DB1-006F4DA289F1}" srcOrd="0" destOrd="0" presId="urn:microsoft.com/office/officeart/2005/8/layout/orgChart1"/>
    <dgm:cxn modelId="{823143A5-533F-41CF-B9BE-ABD0FA34418E}" type="presParOf" srcId="{28A43307-B0BD-49FE-9A1B-0F863818220A}" destId="{535A5C97-7D66-47E9-8EB0-6334C715F769}" srcOrd="1" destOrd="0" presId="urn:microsoft.com/office/officeart/2005/8/layout/orgChart1"/>
    <dgm:cxn modelId="{68B743D3-9B50-4C55-AC8E-1A311AAB65B7}" type="presParOf" srcId="{5CB85A5D-BB8F-43B3-8F91-53B2635D7BEC}" destId="{2D5CDE5D-830E-4C96-BB46-8C0A743A37D1}" srcOrd="1" destOrd="0" presId="urn:microsoft.com/office/officeart/2005/8/layout/orgChart1"/>
    <dgm:cxn modelId="{5943A94C-AEB5-48CE-A109-3493EDDFE50D}" type="presParOf" srcId="{5CB85A5D-BB8F-43B3-8F91-53B2635D7BEC}" destId="{6EEC497A-9320-43DF-873C-4EE7E37D3F00}" srcOrd="2" destOrd="0" presId="urn:microsoft.com/office/officeart/2005/8/layout/orgChart1"/>
    <dgm:cxn modelId="{C1A5DF53-117B-45CA-892A-37348FD43A3A}" type="presParOf" srcId="{2E52DA10-6618-4F8D-A589-AF77DE1E39F7}" destId="{2E3A82DA-0AAC-4670-BB63-6099CBA635DB}" srcOrd="6" destOrd="0" presId="urn:microsoft.com/office/officeart/2005/8/layout/orgChart1"/>
    <dgm:cxn modelId="{801D6CFD-90FC-43A7-8939-1FF2883605D6}" type="presParOf" srcId="{2E52DA10-6618-4F8D-A589-AF77DE1E39F7}" destId="{593A7AA8-9DF2-4FF1-B963-E83BB508C25E}" srcOrd="7" destOrd="0" presId="urn:microsoft.com/office/officeart/2005/8/layout/orgChart1"/>
    <dgm:cxn modelId="{0E1E6D9E-2A48-4E30-AE69-95A135905B9A}" type="presParOf" srcId="{593A7AA8-9DF2-4FF1-B963-E83BB508C25E}" destId="{2ABEEE3F-9C16-4E40-B78A-64D148BE0D2C}" srcOrd="0" destOrd="0" presId="urn:microsoft.com/office/officeart/2005/8/layout/orgChart1"/>
    <dgm:cxn modelId="{D99424EC-101D-4A7B-9D96-29ADF6E3A008}" type="presParOf" srcId="{2ABEEE3F-9C16-4E40-B78A-64D148BE0D2C}" destId="{75036C2F-40A7-4BCF-B19D-E5D42B7C41C9}" srcOrd="0" destOrd="0" presId="urn:microsoft.com/office/officeart/2005/8/layout/orgChart1"/>
    <dgm:cxn modelId="{B3FCAC6D-CB54-4304-8415-727EC89D9485}" type="presParOf" srcId="{2ABEEE3F-9C16-4E40-B78A-64D148BE0D2C}" destId="{61C48D57-0711-4440-8A2F-F3D54001DFC4}" srcOrd="1" destOrd="0" presId="urn:microsoft.com/office/officeart/2005/8/layout/orgChart1"/>
    <dgm:cxn modelId="{50A26F58-F1EA-47A0-8F7F-1EAA70C35FA4}" type="presParOf" srcId="{593A7AA8-9DF2-4FF1-B963-E83BB508C25E}" destId="{B65EEF1D-CEEF-4AE4-A136-E24E159C35E0}" srcOrd="1" destOrd="0" presId="urn:microsoft.com/office/officeart/2005/8/layout/orgChart1"/>
    <dgm:cxn modelId="{7D8CD9EC-9C55-4C18-A31B-25DE1198A2FB}" type="presParOf" srcId="{593A7AA8-9DF2-4FF1-B963-E83BB508C25E}" destId="{DA3C0023-3024-4773-98AB-9609CED28B80}" srcOrd="2" destOrd="0" presId="urn:microsoft.com/office/officeart/2005/8/layout/orgChart1"/>
    <dgm:cxn modelId="{661918F5-EAE7-4C02-8433-E926A94552AD}" type="presParOf" srcId="{2E52DA10-6618-4F8D-A589-AF77DE1E39F7}" destId="{E912EBBB-0D56-4685-AE5E-491871E6497E}" srcOrd="8" destOrd="0" presId="urn:microsoft.com/office/officeart/2005/8/layout/orgChart1"/>
    <dgm:cxn modelId="{A909CA94-601D-48B0-B2B5-0D8471EECC0E}" type="presParOf" srcId="{2E52DA10-6618-4F8D-A589-AF77DE1E39F7}" destId="{F231AC3D-99C8-4BB5-8CB2-4D6B30EE8984}" srcOrd="9" destOrd="0" presId="urn:microsoft.com/office/officeart/2005/8/layout/orgChart1"/>
    <dgm:cxn modelId="{43058BF1-08AC-4E65-B32F-BD8664443DB3}" type="presParOf" srcId="{F231AC3D-99C8-4BB5-8CB2-4D6B30EE8984}" destId="{94266CB7-E14C-4932-804B-1A3D5F9A758B}" srcOrd="0" destOrd="0" presId="urn:microsoft.com/office/officeart/2005/8/layout/orgChart1"/>
    <dgm:cxn modelId="{1EF6DE33-DA79-4EF8-B0B6-253B2AE361B9}" type="presParOf" srcId="{94266CB7-E14C-4932-804B-1A3D5F9A758B}" destId="{3CFEB460-23C0-47FC-8050-D4C40EF4D441}" srcOrd="0" destOrd="0" presId="urn:microsoft.com/office/officeart/2005/8/layout/orgChart1"/>
    <dgm:cxn modelId="{C4D8E1E8-C8CB-4B5F-9F2E-6128912FE096}" type="presParOf" srcId="{94266CB7-E14C-4932-804B-1A3D5F9A758B}" destId="{97340934-25F2-4F03-9E71-6FB8A1C69CA2}" srcOrd="1" destOrd="0" presId="urn:microsoft.com/office/officeart/2005/8/layout/orgChart1"/>
    <dgm:cxn modelId="{732C2C3F-F843-46DB-BE6F-1070551F1DDF}" type="presParOf" srcId="{F231AC3D-99C8-4BB5-8CB2-4D6B30EE8984}" destId="{B7AB31B5-731D-4B11-8B4F-A2B7D6508E65}" srcOrd="1" destOrd="0" presId="urn:microsoft.com/office/officeart/2005/8/layout/orgChart1"/>
    <dgm:cxn modelId="{667024B4-F163-4C3F-9CFD-1137E6EEB18D}" type="presParOf" srcId="{F231AC3D-99C8-4BB5-8CB2-4D6B30EE8984}" destId="{77952D24-F129-48C1-B67D-0DE51FDA70A9}" srcOrd="2" destOrd="0" presId="urn:microsoft.com/office/officeart/2005/8/layout/orgChart1"/>
    <dgm:cxn modelId="{79ACF059-071F-4871-A96E-9EA79552B07F}" type="presParOf" srcId="{2E52DA10-6618-4F8D-A589-AF77DE1E39F7}" destId="{E4763B82-0A76-4DEA-B4FC-C2824FEB8619}" srcOrd="10" destOrd="0" presId="urn:microsoft.com/office/officeart/2005/8/layout/orgChart1"/>
    <dgm:cxn modelId="{D12F79B8-9B05-41E2-84FF-672A3A1D9657}" type="presParOf" srcId="{2E52DA10-6618-4F8D-A589-AF77DE1E39F7}" destId="{B04C377B-DD70-4B54-BE86-8B972BD386F4}" srcOrd="11" destOrd="0" presId="urn:microsoft.com/office/officeart/2005/8/layout/orgChart1"/>
    <dgm:cxn modelId="{76B3E64D-1828-4230-BDA6-47D8D0E7FE3D}" type="presParOf" srcId="{B04C377B-DD70-4B54-BE86-8B972BD386F4}" destId="{0877DC1B-7967-4B6C-A006-3C1467BD1F4D}" srcOrd="0" destOrd="0" presId="urn:microsoft.com/office/officeart/2005/8/layout/orgChart1"/>
    <dgm:cxn modelId="{21DD3662-B2C8-474D-8BC7-5009F578C4A0}" type="presParOf" srcId="{0877DC1B-7967-4B6C-A006-3C1467BD1F4D}" destId="{15FE48AB-559E-4E56-B2A3-D4D33EDC45F2}" srcOrd="0" destOrd="0" presId="urn:microsoft.com/office/officeart/2005/8/layout/orgChart1"/>
    <dgm:cxn modelId="{74F9E492-5479-4290-BB8C-9B7F81CE82BF}" type="presParOf" srcId="{0877DC1B-7967-4B6C-A006-3C1467BD1F4D}" destId="{F4578512-9180-4DF8-9D83-117EA656331E}" srcOrd="1" destOrd="0" presId="urn:microsoft.com/office/officeart/2005/8/layout/orgChart1"/>
    <dgm:cxn modelId="{77706457-E6C5-4D0A-8D64-6C1A1103E0DA}" type="presParOf" srcId="{B04C377B-DD70-4B54-BE86-8B972BD386F4}" destId="{85ED2645-B942-42F8-ADC1-8C66E4638802}" srcOrd="1" destOrd="0" presId="urn:microsoft.com/office/officeart/2005/8/layout/orgChart1"/>
    <dgm:cxn modelId="{B8DEE010-2E08-413C-B7D5-1CC6E2328A72}" type="presParOf" srcId="{B04C377B-DD70-4B54-BE86-8B972BD386F4}" destId="{18D7CA2B-05C3-41F6-8249-A5AFC6102D23}" srcOrd="2" destOrd="0" presId="urn:microsoft.com/office/officeart/2005/8/layout/orgChart1"/>
    <dgm:cxn modelId="{B1AD836A-FAD0-42C3-A591-4C25B9BC7D4C}" type="presParOf" srcId="{2E52DA10-6618-4F8D-A589-AF77DE1E39F7}" destId="{424769AF-E544-4800-9F7F-B5B0D674B169}" srcOrd="12" destOrd="0" presId="urn:microsoft.com/office/officeart/2005/8/layout/orgChart1"/>
    <dgm:cxn modelId="{D626079C-A848-4809-9FB9-33415BA4948F}" type="presParOf" srcId="{2E52DA10-6618-4F8D-A589-AF77DE1E39F7}" destId="{C90AE48F-DCBE-47B7-9DBE-5D2895F26E91}" srcOrd="13" destOrd="0" presId="urn:microsoft.com/office/officeart/2005/8/layout/orgChart1"/>
    <dgm:cxn modelId="{1DAEBCA8-499A-4917-AC9F-530778426D56}" type="presParOf" srcId="{C90AE48F-DCBE-47B7-9DBE-5D2895F26E91}" destId="{C45D95A7-2EAC-418C-80B2-2CF694193A0E}" srcOrd="0" destOrd="0" presId="urn:microsoft.com/office/officeart/2005/8/layout/orgChart1"/>
    <dgm:cxn modelId="{1ECA441B-733E-4802-A739-5599D41CC33D}" type="presParOf" srcId="{C45D95A7-2EAC-418C-80B2-2CF694193A0E}" destId="{EDDF403E-155F-45E7-A8BE-01E0931A6675}" srcOrd="0" destOrd="0" presId="urn:microsoft.com/office/officeart/2005/8/layout/orgChart1"/>
    <dgm:cxn modelId="{8FDD7C6D-043D-4D7C-8D31-DA317037FCD8}" type="presParOf" srcId="{C45D95A7-2EAC-418C-80B2-2CF694193A0E}" destId="{1BE89CF7-E134-41B2-93EF-3C14048A44AF}" srcOrd="1" destOrd="0" presId="urn:microsoft.com/office/officeart/2005/8/layout/orgChart1"/>
    <dgm:cxn modelId="{36393DDC-35A2-4397-9B9E-B2653A5BA65E}" type="presParOf" srcId="{C90AE48F-DCBE-47B7-9DBE-5D2895F26E91}" destId="{C1203851-A915-49B8-9944-39BA0056FBC5}" srcOrd="1" destOrd="0" presId="urn:microsoft.com/office/officeart/2005/8/layout/orgChart1"/>
    <dgm:cxn modelId="{688E5A5B-EC08-4D8E-8196-B8F9C251DDA0}" type="presParOf" srcId="{C90AE48F-DCBE-47B7-9DBE-5D2895F26E91}" destId="{5968E5A8-AC69-4DFC-8293-C0828727C482}" srcOrd="2" destOrd="0" presId="urn:microsoft.com/office/officeart/2005/8/layout/orgChart1"/>
    <dgm:cxn modelId="{2D40D5CC-1EF2-40A9-8D14-5666537F1299}" type="presParOf" srcId="{B00E34DF-6230-4378-AFBD-71379C44E917}" destId="{21B42354-1AAF-49A8-B799-DF1D356AFDE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4F2AF6-5E65-48CB-A021-1CD801D6630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576DFD-2B56-4C36-B15E-285E9BFE5C52}">
      <dgm:prSet phldrT="[Text]"/>
      <dgm:spPr/>
      <dgm:t>
        <a:bodyPr/>
        <a:lstStyle/>
        <a:p>
          <a:r>
            <a:rPr lang="en-US" dirty="0" err="1" smtClean="0"/>
            <a:t>Programme</a:t>
          </a:r>
          <a:r>
            <a:rPr lang="en-US" dirty="0" smtClean="0"/>
            <a:t> Director </a:t>
          </a:r>
          <a:r>
            <a:rPr lang="en-US" dirty="0" err="1" smtClean="0"/>
            <a:t>Neighbourhoods</a:t>
          </a:r>
          <a:endParaRPr lang="en-US" dirty="0" smtClean="0"/>
        </a:p>
      </dgm:t>
    </dgm:pt>
    <dgm:pt modelId="{F835FC9A-748F-4DE6-B6B2-C13DFBD1A995}" type="parTrans" cxnId="{3761F39A-87F6-435D-A3AA-5114171F977D}">
      <dgm:prSet/>
      <dgm:spPr/>
      <dgm:t>
        <a:bodyPr/>
        <a:lstStyle/>
        <a:p>
          <a:endParaRPr lang="en-US"/>
        </a:p>
      </dgm:t>
    </dgm:pt>
    <dgm:pt modelId="{26CCDEA4-D49A-4A79-8DF8-7AFE597A7AB8}" type="sibTrans" cxnId="{3761F39A-87F6-435D-A3AA-5114171F977D}">
      <dgm:prSet/>
      <dgm:spPr/>
      <dgm:t>
        <a:bodyPr/>
        <a:lstStyle/>
        <a:p>
          <a:endParaRPr lang="en-US" dirty="0"/>
        </a:p>
      </dgm:t>
    </dgm:pt>
    <dgm:pt modelId="{D2D16869-EA00-4E8F-9A96-944997E61DAF}">
      <dgm:prSet/>
      <dgm:spPr/>
      <dgm:t>
        <a:bodyPr/>
        <a:lstStyle/>
        <a:p>
          <a:r>
            <a:rPr lang="en-US" dirty="0" err="1" smtClean="0"/>
            <a:t>Neighbourhoods</a:t>
          </a:r>
          <a:r>
            <a:rPr lang="en-US" dirty="0" smtClean="0"/>
            <a:t> Strategic Lead</a:t>
          </a:r>
          <a:endParaRPr lang="en-US" dirty="0"/>
        </a:p>
      </dgm:t>
    </dgm:pt>
    <dgm:pt modelId="{35B4432A-32F1-43F5-8C90-998205367D66}" type="parTrans" cxnId="{CECF2B55-8E25-4FCF-BA89-E94C833CCF93}">
      <dgm:prSet/>
      <dgm:spPr/>
      <dgm:t>
        <a:bodyPr/>
        <a:lstStyle/>
        <a:p>
          <a:endParaRPr lang="en-US"/>
        </a:p>
      </dgm:t>
    </dgm:pt>
    <dgm:pt modelId="{5A0BAB40-F320-44FD-8C48-1669BA807064}" type="sibTrans" cxnId="{CECF2B55-8E25-4FCF-BA89-E94C833CCF93}">
      <dgm:prSet/>
      <dgm:spPr/>
      <dgm:t>
        <a:bodyPr/>
        <a:lstStyle/>
        <a:p>
          <a:endParaRPr lang="en-US"/>
        </a:p>
      </dgm:t>
    </dgm:pt>
    <dgm:pt modelId="{02EF4440-0731-46DE-8272-439A851A8716}">
      <dgm:prSet/>
      <dgm:spPr/>
      <dgm:t>
        <a:bodyPr/>
        <a:lstStyle/>
        <a:p>
          <a:r>
            <a:rPr lang="en-US" dirty="0" err="1" smtClean="0"/>
            <a:t>Neighbourhoods</a:t>
          </a:r>
          <a:r>
            <a:rPr lang="en-US" dirty="0" smtClean="0"/>
            <a:t> </a:t>
          </a:r>
          <a:r>
            <a:rPr lang="en-US" dirty="0" err="1" smtClean="0"/>
            <a:t>Programme</a:t>
          </a:r>
          <a:r>
            <a:rPr lang="en-US" dirty="0" smtClean="0"/>
            <a:t> Manager</a:t>
          </a:r>
          <a:endParaRPr lang="en-US" dirty="0"/>
        </a:p>
      </dgm:t>
    </dgm:pt>
    <dgm:pt modelId="{FB5F1CFE-F635-4E72-B405-0C236BADC6D8}" type="parTrans" cxnId="{58D67CF9-62CC-42D2-84D8-75F992FE0CEF}">
      <dgm:prSet/>
      <dgm:spPr/>
      <dgm:t>
        <a:bodyPr/>
        <a:lstStyle/>
        <a:p>
          <a:endParaRPr lang="en-US"/>
        </a:p>
      </dgm:t>
    </dgm:pt>
    <dgm:pt modelId="{8C5C178D-29F5-4630-A199-A89D510B524E}" type="sibTrans" cxnId="{58D67CF9-62CC-42D2-84D8-75F992FE0CEF}">
      <dgm:prSet/>
      <dgm:spPr/>
      <dgm:t>
        <a:bodyPr/>
        <a:lstStyle/>
        <a:p>
          <a:endParaRPr lang="en-US"/>
        </a:p>
      </dgm:t>
    </dgm:pt>
    <dgm:pt modelId="{A4F57E7A-62A6-4C74-B32F-A9253CA60676}">
      <dgm:prSet/>
      <dgm:spPr/>
      <dgm:t>
        <a:bodyPr/>
        <a:lstStyle/>
        <a:p>
          <a:r>
            <a:rPr lang="en-US" dirty="0" smtClean="0"/>
            <a:t>Senior Development Manager (potential </a:t>
          </a:r>
          <a:r>
            <a:rPr lang="en-US" dirty="0" err="1" smtClean="0"/>
            <a:t>secondment</a:t>
          </a:r>
          <a:r>
            <a:rPr lang="en-US" dirty="0" smtClean="0"/>
            <a:t> from Development)</a:t>
          </a:r>
          <a:endParaRPr lang="en-US" dirty="0"/>
        </a:p>
      </dgm:t>
    </dgm:pt>
    <dgm:pt modelId="{EB3253DD-C681-4AEC-8185-5244BE6C987A}" type="parTrans" cxnId="{6E19A5CD-4494-40C6-81D7-F46C526AF791}">
      <dgm:prSet/>
      <dgm:spPr/>
      <dgm:t>
        <a:bodyPr/>
        <a:lstStyle/>
        <a:p>
          <a:endParaRPr lang="en-US"/>
        </a:p>
      </dgm:t>
    </dgm:pt>
    <dgm:pt modelId="{D2F671A6-CBA5-479E-B84C-EAD17E9F4991}" type="sibTrans" cxnId="{6E19A5CD-4494-40C6-81D7-F46C526AF791}">
      <dgm:prSet/>
      <dgm:spPr/>
      <dgm:t>
        <a:bodyPr/>
        <a:lstStyle/>
        <a:p>
          <a:endParaRPr lang="en-US"/>
        </a:p>
      </dgm:t>
    </dgm:pt>
    <dgm:pt modelId="{CC7BE2FD-1FBA-4BE7-B960-8582E8AF6F1B}">
      <dgm:prSet/>
      <dgm:spPr/>
      <dgm:t>
        <a:bodyPr/>
        <a:lstStyle/>
        <a:p>
          <a:r>
            <a:rPr lang="en-US" dirty="0" smtClean="0"/>
            <a:t>Development Manager (potential </a:t>
          </a:r>
          <a:r>
            <a:rPr lang="en-US" dirty="0" err="1" smtClean="0"/>
            <a:t>secondment</a:t>
          </a:r>
          <a:r>
            <a:rPr lang="en-US" dirty="0" smtClean="0"/>
            <a:t> from Development)</a:t>
          </a:r>
          <a:endParaRPr lang="en-US" dirty="0"/>
        </a:p>
      </dgm:t>
    </dgm:pt>
    <dgm:pt modelId="{6D3B566B-9B5B-4348-97A4-C4D68DA98422}" type="parTrans" cxnId="{6A5C25B9-68B5-4B92-B948-31B3A10860E6}">
      <dgm:prSet/>
      <dgm:spPr/>
      <dgm:t>
        <a:bodyPr/>
        <a:lstStyle/>
        <a:p>
          <a:endParaRPr lang="en-US"/>
        </a:p>
      </dgm:t>
    </dgm:pt>
    <dgm:pt modelId="{C87A4AC1-44DB-4404-8AB9-DD6412FAA04E}" type="sibTrans" cxnId="{6A5C25B9-68B5-4B92-B948-31B3A10860E6}">
      <dgm:prSet/>
      <dgm:spPr/>
      <dgm:t>
        <a:bodyPr/>
        <a:lstStyle/>
        <a:p>
          <a:endParaRPr lang="en-US"/>
        </a:p>
      </dgm:t>
    </dgm:pt>
    <dgm:pt modelId="{34205D1B-AC54-4F48-8C26-C3AE41BC87F3}">
      <dgm:prSet/>
      <dgm:spPr/>
      <dgm:t>
        <a:bodyPr/>
        <a:lstStyle/>
        <a:p>
          <a:r>
            <a:rPr lang="en-US" dirty="0" smtClean="0"/>
            <a:t>Senior Practitioner: Commercial Portfolio</a:t>
          </a:r>
        </a:p>
        <a:p>
          <a:r>
            <a:rPr lang="en-US" dirty="0" smtClean="0"/>
            <a:t>Christine Dove</a:t>
          </a:r>
          <a:endParaRPr lang="en-US" dirty="0"/>
        </a:p>
      </dgm:t>
    </dgm:pt>
    <dgm:pt modelId="{6E6A3D4A-51AC-419E-9ADA-173D72D5C06D}" type="parTrans" cxnId="{A9CC47CC-7116-4CDD-BA44-AE26D7156D7B}">
      <dgm:prSet/>
      <dgm:spPr/>
      <dgm:t>
        <a:bodyPr/>
        <a:lstStyle/>
        <a:p>
          <a:endParaRPr lang="en-US"/>
        </a:p>
      </dgm:t>
    </dgm:pt>
    <dgm:pt modelId="{6ADDBB56-07B6-4E5B-98CC-D761C80E760E}" type="sibTrans" cxnId="{A9CC47CC-7116-4CDD-BA44-AE26D7156D7B}">
      <dgm:prSet/>
      <dgm:spPr/>
      <dgm:t>
        <a:bodyPr/>
        <a:lstStyle/>
        <a:p>
          <a:endParaRPr lang="en-US"/>
        </a:p>
      </dgm:t>
    </dgm:pt>
    <dgm:pt modelId="{28FF0CF8-B151-49F0-8F96-ACB2F9C6B39C}">
      <dgm:prSet/>
      <dgm:spPr/>
      <dgm:t>
        <a:bodyPr/>
        <a:lstStyle/>
        <a:p>
          <a:r>
            <a:rPr lang="en-US" dirty="0" err="1" smtClean="0"/>
            <a:t>Valuer</a:t>
          </a:r>
          <a:endParaRPr lang="en-US" dirty="0" smtClean="0"/>
        </a:p>
        <a:p>
          <a:r>
            <a:rPr lang="en-US" dirty="0" smtClean="0"/>
            <a:t>Sharon Wallace</a:t>
          </a:r>
          <a:endParaRPr lang="en-US" dirty="0"/>
        </a:p>
      </dgm:t>
    </dgm:pt>
    <dgm:pt modelId="{F2D852E0-93D3-44E0-B767-651A0A2CEE52}" type="parTrans" cxnId="{03A7AC01-7865-40F3-AEDF-1DE91E9C2BEA}">
      <dgm:prSet/>
      <dgm:spPr/>
      <dgm:t>
        <a:bodyPr/>
        <a:lstStyle/>
        <a:p>
          <a:endParaRPr lang="en-US"/>
        </a:p>
      </dgm:t>
    </dgm:pt>
    <dgm:pt modelId="{0472B2A1-8FDD-41D0-8B83-19E837BEE322}" type="sibTrans" cxnId="{03A7AC01-7865-40F3-AEDF-1DE91E9C2BEA}">
      <dgm:prSet/>
      <dgm:spPr/>
      <dgm:t>
        <a:bodyPr/>
        <a:lstStyle/>
        <a:p>
          <a:endParaRPr lang="en-US"/>
        </a:p>
      </dgm:t>
    </dgm:pt>
    <dgm:pt modelId="{8DE85C39-F3FC-4126-AE86-33E193836EF4}">
      <dgm:prSet/>
      <dgm:spPr/>
      <dgm:t>
        <a:bodyPr/>
        <a:lstStyle/>
        <a:p>
          <a:r>
            <a:rPr lang="en-US" dirty="0" err="1" smtClean="0"/>
            <a:t>Valuer</a:t>
          </a:r>
          <a:endParaRPr lang="en-US" dirty="0" smtClean="0"/>
        </a:p>
        <a:p>
          <a:r>
            <a:rPr lang="en-US" dirty="0" smtClean="0"/>
            <a:t>Grant Fischer</a:t>
          </a:r>
          <a:endParaRPr lang="en-US" dirty="0"/>
        </a:p>
      </dgm:t>
    </dgm:pt>
    <dgm:pt modelId="{43FFA75A-7A0F-4EA7-AA65-31A972C0E6ED}" type="parTrans" cxnId="{3D3FF45B-E63A-4C3E-BB51-0F375BCAC2F3}">
      <dgm:prSet/>
      <dgm:spPr/>
      <dgm:t>
        <a:bodyPr/>
        <a:lstStyle/>
        <a:p>
          <a:endParaRPr lang="en-US"/>
        </a:p>
      </dgm:t>
    </dgm:pt>
    <dgm:pt modelId="{92FB9982-ECEA-4F54-AE54-76E9CA72C9F7}" type="sibTrans" cxnId="{3D3FF45B-E63A-4C3E-BB51-0F375BCAC2F3}">
      <dgm:prSet/>
      <dgm:spPr/>
      <dgm:t>
        <a:bodyPr/>
        <a:lstStyle/>
        <a:p>
          <a:endParaRPr lang="en-US"/>
        </a:p>
      </dgm:t>
    </dgm:pt>
    <dgm:pt modelId="{1D49D78C-6AC6-435D-8B6A-352B2A16DDD6}">
      <dgm:prSet/>
      <dgm:spPr/>
      <dgm:t>
        <a:bodyPr/>
        <a:lstStyle/>
        <a:p>
          <a:r>
            <a:rPr lang="en-US" dirty="0" err="1" smtClean="0"/>
            <a:t>Valuer</a:t>
          </a:r>
          <a:endParaRPr lang="en-US" dirty="0" smtClean="0"/>
        </a:p>
        <a:p>
          <a:r>
            <a:rPr lang="en-US" dirty="0" smtClean="0"/>
            <a:t>Laurence Robotham</a:t>
          </a:r>
          <a:endParaRPr lang="en-US" dirty="0"/>
        </a:p>
      </dgm:t>
    </dgm:pt>
    <dgm:pt modelId="{2A296518-3A64-4838-AF61-2DE623358B15}" type="parTrans" cxnId="{D18FDF73-F3D7-478A-9929-820772EA19D0}">
      <dgm:prSet/>
      <dgm:spPr/>
      <dgm:t>
        <a:bodyPr/>
        <a:lstStyle/>
        <a:p>
          <a:endParaRPr lang="en-US"/>
        </a:p>
      </dgm:t>
    </dgm:pt>
    <dgm:pt modelId="{6713B0F1-22EB-47EE-B0D2-D7B94DEEE2CF}" type="sibTrans" cxnId="{D18FDF73-F3D7-478A-9929-820772EA19D0}">
      <dgm:prSet/>
      <dgm:spPr/>
      <dgm:t>
        <a:bodyPr/>
        <a:lstStyle/>
        <a:p>
          <a:endParaRPr lang="en-US"/>
        </a:p>
      </dgm:t>
    </dgm:pt>
    <dgm:pt modelId="{36928F43-8F3D-4A7C-8B8E-DA91A8E21CDD}">
      <dgm:prSet/>
      <dgm:spPr/>
      <dgm:t>
        <a:bodyPr/>
        <a:lstStyle/>
        <a:p>
          <a:r>
            <a:rPr lang="en-US" dirty="0" err="1" smtClean="0"/>
            <a:t>Valuer</a:t>
          </a:r>
          <a:endParaRPr lang="en-US" dirty="0" smtClean="0"/>
        </a:p>
        <a:p>
          <a:r>
            <a:rPr lang="en-US" dirty="0" smtClean="0"/>
            <a:t>Ayla </a:t>
          </a:r>
          <a:r>
            <a:rPr lang="en-US" dirty="0" err="1" smtClean="0"/>
            <a:t>Braho</a:t>
          </a:r>
          <a:endParaRPr lang="en-US" dirty="0"/>
        </a:p>
      </dgm:t>
    </dgm:pt>
    <dgm:pt modelId="{EFB6F44A-9941-409A-8FB5-58E3089A5B74}" type="parTrans" cxnId="{B3E6A0E1-9065-4EFC-9AB0-AB1C0A2CE271}">
      <dgm:prSet/>
      <dgm:spPr/>
      <dgm:t>
        <a:bodyPr/>
        <a:lstStyle/>
        <a:p>
          <a:endParaRPr lang="en-US"/>
        </a:p>
      </dgm:t>
    </dgm:pt>
    <dgm:pt modelId="{66CD681F-32E6-493A-9023-708FBEC57B27}" type="sibTrans" cxnId="{B3E6A0E1-9065-4EFC-9AB0-AB1C0A2CE271}">
      <dgm:prSet/>
      <dgm:spPr/>
      <dgm:t>
        <a:bodyPr/>
        <a:lstStyle/>
        <a:p>
          <a:endParaRPr lang="en-US"/>
        </a:p>
      </dgm:t>
    </dgm:pt>
    <dgm:pt modelId="{9E5A2933-8840-4CEE-980F-345973BF7E8D}">
      <dgm:prSet/>
      <dgm:spPr/>
      <dgm:t>
        <a:bodyPr/>
        <a:lstStyle/>
        <a:p>
          <a:r>
            <a:rPr lang="en-US" dirty="0" err="1" smtClean="0"/>
            <a:t>Valuer</a:t>
          </a:r>
          <a:endParaRPr lang="en-US" dirty="0" smtClean="0"/>
        </a:p>
        <a:p>
          <a:r>
            <a:rPr lang="en-US" dirty="0" err="1" smtClean="0"/>
            <a:t>Priya</a:t>
          </a:r>
          <a:r>
            <a:rPr lang="en-US" dirty="0" smtClean="0"/>
            <a:t> Thakur</a:t>
          </a:r>
          <a:endParaRPr lang="en-US" dirty="0"/>
        </a:p>
      </dgm:t>
    </dgm:pt>
    <dgm:pt modelId="{2E4F50A4-6294-40C1-88A0-161A24AE16E3}" type="parTrans" cxnId="{2059E9ED-EEE6-4491-A912-DBBF9E78F367}">
      <dgm:prSet/>
      <dgm:spPr/>
      <dgm:t>
        <a:bodyPr/>
        <a:lstStyle/>
        <a:p>
          <a:endParaRPr lang="en-US"/>
        </a:p>
      </dgm:t>
    </dgm:pt>
    <dgm:pt modelId="{848E7D1E-0131-4BAD-8841-7EDC457A40C8}" type="sibTrans" cxnId="{2059E9ED-EEE6-4491-A912-DBBF9E78F367}">
      <dgm:prSet/>
      <dgm:spPr/>
      <dgm:t>
        <a:bodyPr/>
        <a:lstStyle/>
        <a:p>
          <a:endParaRPr lang="en-US"/>
        </a:p>
      </dgm:t>
    </dgm:pt>
    <dgm:pt modelId="{9350F1B1-C144-4211-B269-9C6E087902F1}">
      <dgm:prSet/>
      <dgm:spPr/>
      <dgm:t>
        <a:bodyPr/>
        <a:lstStyle/>
        <a:p>
          <a:r>
            <a:rPr lang="en-US" b="1" dirty="0" smtClean="0"/>
            <a:t>Commercial Property Project Lead</a:t>
          </a:r>
        </a:p>
        <a:p>
          <a:r>
            <a:rPr lang="en-US" dirty="0" smtClean="0"/>
            <a:t>Jessica Shepherd</a:t>
          </a:r>
          <a:endParaRPr lang="en-US" dirty="0"/>
        </a:p>
      </dgm:t>
    </dgm:pt>
    <dgm:pt modelId="{B3893486-CF20-42D6-8596-2500D66E4662}" type="parTrans" cxnId="{B742B041-D323-4607-813D-00787F113B55}">
      <dgm:prSet/>
      <dgm:spPr/>
      <dgm:t>
        <a:bodyPr/>
        <a:lstStyle/>
        <a:p>
          <a:endParaRPr lang="en-US"/>
        </a:p>
      </dgm:t>
    </dgm:pt>
    <dgm:pt modelId="{3ECCE77B-07C9-46B6-8489-C82BBBDBDD3C}" type="sibTrans" cxnId="{B742B041-D323-4607-813D-00787F113B55}">
      <dgm:prSet/>
      <dgm:spPr/>
      <dgm:t>
        <a:bodyPr/>
        <a:lstStyle/>
        <a:p>
          <a:endParaRPr lang="en-US"/>
        </a:p>
      </dgm:t>
    </dgm:pt>
    <dgm:pt modelId="{9A546BE9-A1B4-4877-BBCF-E91020FB94BC}">
      <dgm:prSet/>
      <dgm:spPr/>
      <dgm:t>
        <a:bodyPr/>
        <a:lstStyle/>
        <a:p>
          <a:r>
            <a:rPr lang="en-US" dirty="0" smtClean="0"/>
            <a:t>Commercial Property Finance Officer</a:t>
          </a:r>
        </a:p>
        <a:p>
          <a:r>
            <a:rPr lang="en-US" dirty="0" err="1" smtClean="0"/>
            <a:t>Vina</a:t>
          </a:r>
          <a:r>
            <a:rPr lang="en-US" dirty="0" smtClean="0"/>
            <a:t> Rana (Fixed Term 2 </a:t>
          </a:r>
          <a:r>
            <a:rPr lang="en-US" dirty="0" err="1" smtClean="0"/>
            <a:t>yr</a:t>
          </a:r>
          <a:r>
            <a:rPr lang="en-US" dirty="0" smtClean="0"/>
            <a:t>)</a:t>
          </a:r>
          <a:endParaRPr lang="en-US" dirty="0"/>
        </a:p>
      </dgm:t>
    </dgm:pt>
    <dgm:pt modelId="{097904C8-A5A0-4725-A54D-ABB482593E23}" type="parTrans" cxnId="{E76CEA3D-A48B-47AD-9063-8B81FAC79FFA}">
      <dgm:prSet/>
      <dgm:spPr/>
      <dgm:t>
        <a:bodyPr/>
        <a:lstStyle/>
        <a:p>
          <a:endParaRPr lang="en-US"/>
        </a:p>
      </dgm:t>
    </dgm:pt>
    <dgm:pt modelId="{7BE384C7-91A9-4F64-9E4C-95F65E35B414}" type="sibTrans" cxnId="{E76CEA3D-A48B-47AD-9063-8B81FAC79FFA}">
      <dgm:prSet/>
      <dgm:spPr/>
      <dgm:t>
        <a:bodyPr/>
        <a:lstStyle/>
        <a:p>
          <a:endParaRPr lang="en-US"/>
        </a:p>
      </dgm:t>
    </dgm:pt>
    <dgm:pt modelId="{38B8F520-581E-45A4-B8A7-C2289DC49253}">
      <dgm:prSet/>
      <dgm:spPr/>
      <dgm:t>
        <a:bodyPr/>
        <a:lstStyle/>
        <a:p>
          <a:r>
            <a:rPr lang="en-US" dirty="0" smtClean="0"/>
            <a:t>Commercial Property Building Surveyor</a:t>
          </a:r>
        </a:p>
        <a:p>
          <a:r>
            <a:rPr lang="en-US" dirty="0" smtClean="0"/>
            <a:t>Shan Ali (Fixed Term 2 </a:t>
          </a:r>
          <a:r>
            <a:rPr lang="en-US" dirty="0" err="1" smtClean="0"/>
            <a:t>yr</a:t>
          </a:r>
          <a:r>
            <a:rPr lang="en-US" dirty="0" smtClean="0"/>
            <a:t>, dotted line to </a:t>
          </a:r>
          <a:r>
            <a:rPr lang="en-US" smtClean="0"/>
            <a:t>FM Team)</a:t>
          </a:r>
          <a:endParaRPr lang="en-US" dirty="0"/>
        </a:p>
      </dgm:t>
    </dgm:pt>
    <dgm:pt modelId="{17C17C3C-5F9E-4B9A-B105-00FB72BEC7D7}" type="parTrans" cxnId="{45EFEE14-3423-473D-AC4A-3FC3B4DDE0A5}">
      <dgm:prSet/>
      <dgm:spPr/>
      <dgm:t>
        <a:bodyPr/>
        <a:lstStyle/>
        <a:p>
          <a:endParaRPr lang="en-US"/>
        </a:p>
      </dgm:t>
    </dgm:pt>
    <dgm:pt modelId="{C9084536-3412-4AA5-9131-6E7B21521EDC}" type="sibTrans" cxnId="{45EFEE14-3423-473D-AC4A-3FC3B4DDE0A5}">
      <dgm:prSet/>
      <dgm:spPr/>
      <dgm:t>
        <a:bodyPr/>
        <a:lstStyle/>
        <a:p>
          <a:endParaRPr lang="en-US"/>
        </a:p>
      </dgm:t>
    </dgm:pt>
    <dgm:pt modelId="{D3EFBFB9-B21E-4FF0-A24D-6535B049A5C7}" type="pres">
      <dgm:prSet presAssocID="{B04F2AF6-5E65-48CB-A021-1CD801D6630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00E34DF-6230-4378-AFBD-71379C44E917}" type="pres">
      <dgm:prSet presAssocID="{A0576DFD-2B56-4C36-B15E-285E9BFE5C52}" presName="hierRoot1" presStyleCnt="0">
        <dgm:presLayoutVars>
          <dgm:hierBranch val="init"/>
        </dgm:presLayoutVars>
      </dgm:prSet>
      <dgm:spPr/>
    </dgm:pt>
    <dgm:pt modelId="{E6200021-569D-4875-B9BC-6FB10FC0BDB5}" type="pres">
      <dgm:prSet presAssocID="{A0576DFD-2B56-4C36-B15E-285E9BFE5C52}" presName="rootComposite1" presStyleCnt="0"/>
      <dgm:spPr/>
    </dgm:pt>
    <dgm:pt modelId="{37FA70B8-2446-45C5-81B9-FA226C2801AA}" type="pres">
      <dgm:prSet presAssocID="{A0576DFD-2B56-4C36-B15E-285E9BFE5C5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2CFF2D-E8D1-4340-99BD-8A4C2A69A456}" type="pres">
      <dgm:prSet presAssocID="{A0576DFD-2B56-4C36-B15E-285E9BFE5C5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E52DA10-6618-4F8D-A589-AF77DE1E39F7}" type="pres">
      <dgm:prSet presAssocID="{A0576DFD-2B56-4C36-B15E-285E9BFE5C52}" presName="hierChild2" presStyleCnt="0"/>
      <dgm:spPr/>
    </dgm:pt>
    <dgm:pt modelId="{D46DE0D9-9A18-4699-AA30-97F1053C9FA8}" type="pres">
      <dgm:prSet presAssocID="{35B4432A-32F1-43F5-8C90-998205367D66}" presName="Name37" presStyleLbl="parChTrans1D2" presStyleIdx="0" presStyleCnt="3"/>
      <dgm:spPr/>
      <dgm:t>
        <a:bodyPr/>
        <a:lstStyle/>
        <a:p>
          <a:endParaRPr lang="en-US"/>
        </a:p>
      </dgm:t>
    </dgm:pt>
    <dgm:pt modelId="{B7448A73-38D3-4999-8113-FB6F3ADDCAC8}" type="pres">
      <dgm:prSet presAssocID="{D2D16869-EA00-4E8F-9A96-944997E61DAF}" presName="hierRoot2" presStyleCnt="0">
        <dgm:presLayoutVars>
          <dgm:hierBranch val="init"/>
        </dgm:presLayoutVars>
      </dgm:prSet>
      <dgm:spPr/>
    </dgm:pt>
    <dgm:pt modelId="{7A69603D-F2F5-4431-B625-842D92A84B03}" type="pres">
      <dgm:prSet presAssocID="{D2D16869-EA00-4E8F-9A96-944997E61DAF}" presName="rootComposite" presStyleCnt="0"/>
      <dgm:spPr/>
    </dgm:pt>
    <dgm:pt modelId="{B50485D1-2CBB-4612-8458-88549C1323A5}" type="pres">
      <dgm:prSet presAssocID="{D2D16869-EA00-4E8F-9A96-944997E61DA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2981BF-7A01-4D77-A813-AE648B440688}" type="pres">
      <dgm:prSet presAssocID="{D2D16869-EA00-4E8F-9A96-944997E61DAF}" presName="rootConnector" presStyleLbl="node2" presStyleIdx="0" presStyleCnt="3"/>
      <dgm:spPr/>
      <dgm:t>
        <a:bodyPr/>
        <a:lstStyle/>
        <a:p>
          <a:endParaRPr lang="en-US"/>
        </a:p>
      </dgm:t>
    </dgm:pt>
    <dgm:pt modelId="{FD9E5C56-F148-4B9C-8565-FEF07AE5A7CC}" type="pres">
      <dgm:prSet presAssocID="{D2D16869-EA00-4E8F-9A96-944997E61DAF}" presName="hierChild4" presStyleCnt="0"/>
      <dgm:spPr/>
    </dgm:pt>
    <dgm:pt modelId="{D11389F3-A633-4989-965F-11AE0C0474DA}" type="pres">
      <dgm:prSet presAssocID="{FB5F1CFE-F635-4E72-B405-0C236BADC6D8}" presName="Name37" presStyleLbl="parChTrans1D3" presStyleIdx="0" presStyleCnt="3"/>
      <dgm:spPr/>
      <dgm:t>
        <a:bodyPr/>
        <a:lstStyle/>
        <a:p>
          <a:endParaRPr lang="en-US"/>
        </a:p>
      </dgm:t>
    </dgm:pt>
    <dgm:pt modelId="{FE9E4331-CBAC-4C0D-BA88-36441C53FD52}" type="pres">
      <dgm:prSet presAssocID="{02EF4440-0731-46DE-8272-439A851A8716}" presName="hierRoot2" presStyleCnt="0">
        <dgm:presLayoutVars>
          <dgm:hierBranch val="init"/>
        </dgm:presLayoutVars>
      </dgm:prSet>
      <dgm:spPr/>
    </dgm:pt>
    <dgm:pt modelId="{EF0C9BDC-E586-4A19-9926-16D4E72AD105}" type="pres">
      <dgm:prSet presAssocID="{02EF4440-0731-46DE-8272-439A851A8716}" presName="rootComposite" presStyleCnt="0"/>
      <dgm:spPr/>
    </dgm:pt>
    <dgm:pt modelId="{B221D828-17F4-4701-AC04-5BF794B8800C}" type="pres">
      <dgm:prSet presAssocID="{02EF4440-0731-46DE-8272-439A851A8716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78350B-D264-4F39-B4AE-F27D0A7C665E}" type="pres">
      <dgm:prSet presAssocID="{02EF4440-0731-46DE-8272-439A851A8716}" presName="rootConnector" presStyleLbl="node3" presStyleIdx="0" presStyleCnt="3"/>
      <dgm:spPr/>
      <dgm:t>
        <a:bodyPr/>
        <a:lstStyle/>
        <a:p>
          <a:endParaRPr lang="en-US"/>
        </a:p>
      </dgm:t>
    </dgm:pt>
    <dgm:pt modelId="{FC394EEC-BC64-4215-ADAE-68936F74178D}" type="pres">
      <dgm:prSet presAssocID="{02EF4440-0731-46DE-8272-439A851A8716}" presName="hierChild4" presStyleCnt="0"/>
      <dgm:spPr/>
    </dgm:pt>
    <dgm:pt modelId="{6774B401-4C6A-4E01-ABFB-30DA9621F48B}" type="pres">
      <dgm:prSet presAssocID="{02EF4440-0731-46DE-8272-439A851A8716}" presName="hierChild5" presStyleCnt="0"/>
      <dgm:spPr/>
    </dgm:pt>
    <dgm:pt modelId="{0009E909-ED7E-46A6-8128-1FBE9E0D56C2}" type="pres">
      <dgm:prSet presAssocID="{EB3253DD-C681-4AEC-8185-5244BE6C987A}" presName="Name37" presStyleLbl="parChTrans1D3" presStyleIdx="1" presStyleCnt="3"/>
      <dgm:spPr/>
      <dgm:t>
        <a:bodyPr/>
        <a:lstStyle/>
        <a:p>
          <a:endParaRPr lang="en-US"/>
        </a:p>
      </dgm:t>
    </dgm:pt>
    <dgm:pt modelId="{B7A6D31F-7B4C-4AC2-825D-1E7C4B05941D}" type="pres">
      <dgm:prSet presAssocID="{A4F57E7A-62A6-4C74-B32F-A9253CA60676}" presName="hierRoot2" presStyleCnt="0">
        <dgm:presLayoutVars>
          <dgm:hierBranch val="init"/>
        </dgm:presLayoutVars>
      </dgm:prSet>
      <dgm:spPr/>
    </dgm:pt>
    <dgm:pt modelId="{D7DE8287-5B4E-4B86-AC96-4CC9EC7AAF58}" type="pres">
      <dgm:prSet presAssocID="{A4F57E7A-62A6-4C74-B32F-A9253CA60676}" presName="rootComposite" presStyleCnt="0"/>
      <dgm:spPr/>
    </dgm:pt>
    <dgm:pt modelId="{BBB46B71-9F1E-4974-B7F4-20922515F572}" type="pres">
      <dgm:prSet presAssocID="{A4F57E7A-62A6-4C74-B32F-A9253CA60676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D16F3E-5CA2-41A6-8C39-4264D45B0A06}" type="pres">
      <dgm:prSet presAssocID="{A4F57E7A-62A6-4C74-B32F-A9253CA60676}" presName="rootConnector" presStyleLbl="node3" presStyleIdx="1" presStyleCnt="3"/>
      <dgm:spPr/>
      <dgm:t>
        <a:bodyPr/>
        <a:lstStyle/>
        <a:p>
          <a:endParaRPr lang="en-US"/>
        </a:p>
      </dgm:t>
    </dgm:pt>
    <dgm:pt modelId="{D357E579-820C-4E06-B886-6000349EBA2C}" type="pres">
      <dgm:prSet presAssocID="{A4F57E7A-62A6-4C74-B32F-A9253CA60676}" presName="hierChild4" presStyleCnt="0"/>
      <dgm:spPr/>
    </dgm:pt>
    <dgm:pt modelId="{B783C1F2-B167-429B-AC3A-E1DF0DBA7C2E}" type="pres">
      <dgm:prSet presAssocID="{6D3B566B-9B5B-4348-97A4-C4D68DA98422}" presName="Name37" presStyleLbl="parChTrans1D4" presStyleIdx="0" presStyleCnt="7"/>
      <dgm:spPr/>
      <dgm:t>
        <a:bodyPr/>
        <a:lstStyle/>
        <a:p>
          <a:endParaRPr lang="en-US"/>
        </a:p>
      </dgm:t>
    </dgm:pt>
    <dgm:pt modelId="{7EF12090-1283-40F9-AC48-AF4A867F0AF5}" type="pres">
      <dgm:prSet presAssocID="{CC7BE2FD-1FBA-4BE7-B960-8582E8AF6F1B}" presName="hierRoot2" presStyleCnt="0">
        <dgm:presLayoutVars>
          <dgm:hierBranch val="init"/>
        </dgm:presLayoutVars>
      </dgm:prSet>
      <dgm:spPr/>
    </dgm:pt>
    <dgm:pt modelId="{1EDBDDED-1930-4587-A866-5A7454E4D454}" type="pres">
      <dgm:prSet presAssocID="{CC7BE2FD-1FBA-4BE7-B960-8582E8AF6F1B}" presName="rootComposite" presStyleCnt="0"/>
      <dgm:spPr/>
    </dgm:pt>
    <dgm:pt modelId="{CE7214E7-4D71-4CB2-9ABB-7950117BBD17}" type="pres">
      <dgm:prSet presAssocID="{CC7BE2FD-1FBA-4BE7-B960-8582E8AF6F1B}" presName="rootText" presStyleLbl="node4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20ACC1-7BC4-43A1-BC83-657E7A0D577A}" type="pres">
      <dgm:prSet presAssocID="{CC7BE2FD-1FBA-4BE7-B960-8582E8AF6F1B}" presName="rootConnector" presStyleLbl="node4" presStyleIdx="0" presStyleCnt="7"/>
      <dgm:spPr/>
      <dgm:t>
        <a:bodyPr/>
        <a:lstStyle/>
        <a:p>
          <a:endParaRPr lang="en-US"/>
        </a:p>
      </dgm:t>
    </dgm:pt>
    <dgm:pt modelId="{7C476A96-882C-494B-9C19-90C1CB257B6B}" type="pres">
      <dgm:prSet presAssocID="{CC7BE2FD-1FBA-4BE7-B960-8582E8AF6F1B}" presName="hierChild4" presStyleCnt="0"/>
      <dgm:spPr/>
    </dgm:pt>
    <dgm:pt modelId="{BB417652-8070-4AB5-8964-607E926B811C}" type="pres">
      <dgm:prSet presAssocID="{CC7BE2FD-1FBA-4BE7-B960-8582E8AF6F1B}" presName="hierChild5" presStyleCnt="0"/>
      <dgm:spPr/>
    </dgm:pt>
    <dgm:pt modelId="{89EFAB70-64A8-4762-B6B7-649F03C03A40}" type="pres">
      <dgm:prSet presAssocID="{A4F57E7A-62A6-4C74-B32F-A9253CA60676}" presName="hierChild5" presStyleCnt="0"/>
      <dgm:spPr/>
    </dgm:pt>
    <dgm:pt modelId="{87AA3BE0-7637-4A7C-A502-FD51C1451039}" type="pres">
      <dgm:prSet presAssocID="{D2D16869-EA00-4E8F-9A96-944997E61DAF}" presName="hierChild5" presStyleCnt="0"/>
      <dgm:spPr/>
    </dgm:pt>
    <dgm:pt modelId="{B9C6A65F-D146-457D-9488-F47ECF3EE0DF}" type="pres">
      <dgm:prSet presAssocID="{6E6A3D4A-51AC-419E-9ADA-173D72D5C06D}" presName="Name37" presStyleLbl="parChTrans1D2" presStyleIdx="1" presStyleCnt="3"/>
      <dgm:spPr/>
      <dgm:t>
        <a:bodyPr/>
        <a:lstStyle/>
        <a:p>
          <a:endParaRPr lang="en-US"/>
        </a:p>
      </dgm:t>
    </dgm:pt>
    <dgm:pt modelId="{0E9EC91F-0D44-40DF-A30A-6E745D7450D7}" type="pres">
      <dgm:prSet presAssocID="{34205D1B-AC54-4F48-8C26-C3AE41BC87F3}" presName="hierRoot2" presStyleCnt="0">
        <dgm:presLayoutVars>
          <dgm:hierBranch val="init"/>
        </dgm:presLayoutVars>
      </dgm:prSet>
      <dgm:spPr/>
    </dgm:pt>
    <dgm:pt modelId="{AD39AD56-09D4-46A0-8EA0-6A8735250003}" type="pres">
      <dgm:prSet presAssocID="{34205D1B-AC54-4F48-8C26-C3AE41BC87F3}" presName="rootComposite" presStyleCnt="0"/>
      <dgm:spPr/>
    </dgm:pt>
    <dgm:pt modelId="{34A29FB0-0A09-4303-BC84-202387225389}" type="pres">
      <dgm:prSet presAssocID="{34205D1B-AC54-4F48-8C26-C3AE41BC87F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BAB651-CD1C-4174-BF12-5F326C20772D}" type="pres">
      <dgm:prSet presAssocID="{34205D1B-AC54-4F48-8C26-C3AE41BC87F3}" presName="rootConnector" presStyleLbl="node2" presStyleIdx="1" presStyleCnt="3"/>
      <dgm:spPr/>
      <dgm:t>
        <a:bodyPr/>
        <a:lstStyle/>
        <a:p>
          <a:endParaRPr lang="en-US"/>
        </a:p>
      </dgm:t>
    </dgm:pt>
    <dgm:pt modelId="{C54B7205-AA9A-4586-B949-7AA06098EF3C}" type="pres">
      <dgm:prSet presAssocID="{34205D1B-AC54-4F48-8C26-C3AE41BC87F3}" presName="hierChild4" presStyleCnt="0"/>
      <dgm:spPr/>
    </dgm:pt>
    <dgm:pt modelId="{3E61531B-51A5-4DCE-A166-E75298AAF264}" type="pres">
      <dgm:prSet presAssocID="{F2D852E0-93D3-44E0-B767-651A0A2CEE52}" presName="Name37" presStyleLbl="parChTrans1D3" presStyleIdx="2" presStyleCnt="3"/>
      <dgm:spPr/>
      <dgm:t>
        <a:bodyPr/>
        <a:lstStyle/>
        <a:p>
          <a:endParaRPr lang="en-US"/>
        </a:p>
      </dgm:t>
    </dgm:pt>
    <dgm:pt modelId="{DA39DFB3-522E-40B6-AE47-1A98C60A2AFE}" type="pres">
      <dgm:prSet presAssocID="{28FF0CF8-B151-49F0-8F96-ACB2F9C6B39C}" presName="hierRoot2" presStyleCnt="0">
        <dgm:presLayoutVars>
          <dgm:hierBranch val="init"/>
        </dgm:presLayoutVars>
      </dgm:prSet>
      <dgm:spPr/>
    </dgm:pt>
    <dgm:pt modelId="{24F0D893-9E86-43A6-886C-D51112FEB728}" type="pres">
      <dgm:prSet presAssocID="{28FF0CF8-B151-49F0-8F96-ACB2F9C6B39C}" presName="rootComposite" presStyleCnt="0"/>
      <dgm:spPr/>
    </dgm:pt>
    <dgm:pt modelId="{33B5CA4A-F117-49F8-B522-B336382BF192}" type="pres">
      <dgm:prSet presAssocID="{28FF0CF8-B151-49F0-8F96-ACB2F9C6B39C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21E700-5E12-47DF-BC8A-7612E0CDC99D}" type="pres">
      <dgm:prSet presAssocID="{28FF0CF8-B151-49F0-8F96-ACB2F9C6B39C}" presName="rootConnector" presStyleLbl="node3" presStyleIdx="2" presStyleCnt="3"/>
      <dgm:spPr/>
      <dgm:t>
        <a:bodyPr/>
        <a:lstStyle/>
        <a:p>
          <a:endParaRPr lang="en-US"/>
        </a:p>
      </dgm:t>
    </dgm:pt>
    <dgm:pt modelId="{8357908A-A5F6-41F3-80A3-72F74730D8E8}" type="pres">
      <dgm:prSet presAssocID="{28FF0CF8-B151-49F0-8F96-ACB2F9C6B39C}" presName="hierChild4" presStyleCnt="0"/>
      <dgm:spPr/>
    </dgm:pt>
    <dgm:pt modelId="{43A24568-5BA3-4EBA-BBB2-C233B08679DD}" type="pres">
      <dgm:prSet presAssocID="{43FFA75A-7A0F-4EA7-AA65-31A972C0E6ED}" presName="Name37" presStyleLbl="parChTrans1D4" presStyleIdx="1" presStyleCnt="7"/>
      <dgm:spPr/>
      <dgm:t>
        <a:bodyPr/>
        <a:lstStyle/>
        <a:p>
          <a:endParaRPr lang="en-US"/>
        </a:p>
      </dgm:t>
    </dgm:pt>
    <dgm:pt modelId="{3E1BF270-BE62-49BE-AA91-167B13175F6B}" type="pres">
      <dgm:prSet presAssocID="{8DE85C39-F3FC-4126-AE86-33E193836EF4}" presName="hierRoot2" presStyleCnt="0">
        <dgm:presLayoutVars>
          <dgm:hierBranch val="init"/>
        </dgm:presLayoutVars>
      </dgm:prSet>
      <dgm:spPr/>
    </dgm:pt>
    <dgm:pt modelId="{08177E17-844A-4989-A12E-DF1B42C92FFF}" type="pres">
      <dgm:prSet presAssocID="{8DE85C39-F3FC-4126-AE86-33E193836EF4}" presName="rootComposite" presStyleCnt="0"/>
      <dgm:spPr/>
    </dgm:pt>
    <dgm:pt modelId="{AC897734-6958-4946-836A-FB3645E1E605}" type="pres">
      <dgm:prSet presAssocID="{8DE85C39-F3FC-4126-AE86-33E193836EF4}" presName="rootText" presStyleLbl="node4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C7962A-7FBE-426F-A6E5-251E3598822D}" type="pres">
      <dgm:prSet presAssocID="{8DE85C39-F3FC-4126-AE86-33E193836EF4}" presName="rootConnector" presStyleLbl="node4" presStyleIdx="1" presStyleCnt="7"/>
      <dgm:spPr/>
      <dgm:t>
        <a:bodyPr/>
        <a:lstStyle/>
        <a:p>
          <a:endParaRPr lang="en-US"/>
        </a:p>
      </dgm:t>
    </dgm:pt>
    <dgm:pt modelId="{0DA9C647-BDEF-410B-836B-771E5809E7D1}" type="pres">
      <dgm:prSet presAssocID="{8DE85C39-F3FC-4126-AE86-33E193836EF4}" presName="hierChild4" presStyleCnt="0"/>
      <dgm:spPr/>
    </dgm:pt>
    <dgm:pt modelId="{1A2AAF81-F345-4FF5-B57A-8C109ADDBFC9}" type="pres">
      <dgm:prSet presAssocID="{2A296518-3A64-4838-AF61-2DE623358B15}" presName="Name37" presStyleLbl="parChTrans1D4" presStyleIdx="2" presStyleCnt="7"/>
      <dgm:spPr/>
      <dgm:t>
        <a:bodyPr/>
        <a:lstStyle/>
        <a:p>
          <a:endParaRPr lang="en-US"/>
        </a:p>
      </dgm:t>
    </dgm:pt>
    <dgm:pt modelId="{0AB6D483-0360-4F43-8788-2713C60A2CD5}" type="pres">
      <dgm:prSet presAssocID="{1D49D78C-6AC6-435D-8B6A-352B2A16DDD6}" presName="hierRoot2" presStyleCnt="0">
        <dgm:presLayoutVars>
          <dgm:hierBranch val="init"/>
        </dgm:presLayoutVars>
      </dgm:prSet>
      <dgm:spPr/>
    </dgm:pt>
    <dgm:pt modelId="{2A050174-C24C-4A03-9E79-F19FC28FDEDD}" type="pres">
      <dgm:prSet presAssocID="{1D49D78C-6AC6-435D-8B6A-352B2A16DDD6}" presName="rootComposite" presStyleCnt="0"/>
      <dgm:spPr/>
    </dgm:pt>
    <dgm:pt modelId="{7D78C5D4-223C-465E-8354-AE1B89A5F0DB}" type="pres">
      <dgm:prSet presAssocID="{1D49D78C-6AC6-435D-8B6A-352B2A16DDD6}" presName="rootText" presStyleLbl="node4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4C522A-0CBF-4723-838A-C3A22A68F4AE}" type="pres">
      <dgm:prSet presAssocID="{1D49D78C-6AC6-435D-8B6A-352B2A16DDD6}" presName="rootConnector" presStyleLbl="node4" presStyleIdx="2" presStyleCnt="7"/>
      <dgm:spPr/>
      <dgm:t>
        <a:bodyPr/>
        <a:lstStyle/>
        <a:p>
          <a:endParaRPr lang="en-US"/>
        </a:p>
      </dgm:t>
    </dgm:pt>
    <dgm:pt modelId="{0964CD2E-D32F-4F89-B5D4-D068A41EC9D6}" type="pres">
      <dgm:prSet presAssocID="{1D49D78C-6AC6-435D-8B6A-352B2A16DDD6}" presName="hierChild4" presStyleCnt="0"/>
      <dgm:spPr/>
    </dgm:pt>
    <dgm:pt modelId="{ADE22A19-17AB-4E15-A369-A6CCC57EFC85}" type="pres">
      <dgm:prSet presAssocID="{EFB6F44A-9941-409A-8FB5-58E3089A5B74}" presName="Name37" presStyleLbl="parChTrans1D4" presStyleIdx="3" presStyleCnt="7"/>
      <dgm:spPr/>
      <dgm:t>
        <a:bodyPr/>
        <a:lstStyle/>
        <a:p>
          <a:endParaRPr lang="en-US"/>
        </a:p>
      </dgm:t>
    </dgm:pt>
    <dgm:pt modelId="{D3D69564-B710-4C6A-B06D-865DB32F0F52}" type="pres">
      <dgm:prSet presAssocID="{36928F43-8F3D-4A7C-8B8E-DA91A8E21CDD}" presName="hierRoot2" presStyleCnt="0">
        <dgm:presLayoutVars>
          <dgm:hierBranch val="init"/>
        </dgm:presLayoutVars>
      </dgm:prSet>
      <dgm:spPr/>
    </dgm:pt>
    <dgm:pt modelId="{F3F5CF75-BABB-498A-9E0A-DC538E0B4EF0}" type="pres">
      <dgm:prSet presAssocID="{36928F43-8F3D-4A7C-8B8E-DA91A8E21CDD}" presName="rootComposite" presStyleCnt="0"/>
      <dgm:spPr/>
    </dgm:pt>
    <dgm:pt modelId="{7113A15E-716C-4099-9AE6-26F2D4A763E9}" type="pres">
      <dgm:prSet presAssocID="{36928F43-8F3D-4A7C-8B8E-DA91A8E21CDD}" presName="rootText" presStyleLbl="node4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25CEC3-BF21-4773-8D76-62DAEBE5F15F}" type="pres">
      <dgm:prSet presAssocID="{36928F43-8F3D-4A7C-8B8E-DA91A8E21CDD}" presName="rootConnector" presStyleLbl="node4" presStyleIdx="3" presStyleCnt="7"/>
      <dgm:spPr/>
      <dgm:t>
        <a:bodyPr/>
        <a:lstStyle/>
        <a:p>
          <a:endParaRPr lang="en-US"/>
        </a:p>
      </dgm:t>
    </dgm:pt>
    <dgm:pt modelId="{15B154D0-B688-494D-89CB-AAF7410DF5A0}" type="pres">
      <dgm:prSet presAssocID="{36928F43-8F3D-4A7C-8B8E-DA91A8E21CDD}" presName="hierChild4" presStyleCnt="0"/>
      <dgm:spPr/>
    </dgm:pt>
    <dgm:pt modelId="{033B8EDC-823A-4D94-B7CF-8B32936B426C}" type="pres">
      <dgm:prSet presAssocID="{2E4F50A4-6294-40C1-88A0-161A24AE16E3}" presName="Name37" presStyleLbl="parChTrans1D4" presStyleIdx="4" presStyleCnt="7"/>
      <dgm:spPr/>
      <dgm:t>
        <a:bodyPr/>
        <a:lstStyle/>
        <a:p>
          <a:endParaRPr lang="en-US"/>
        </a:p>
      </dgm:t>
    </dgm:pt>
    <dgm:pt modelId="{9CC5E343-D372-4085-8176-0B022602F44F}" type="pres">
      <dgm:prSet presAssocID="{9E5A2933-8840-4CEE-980F-345973BF7E8D}" presName="hierRoot2" presStyleCnt="0">
        <dgm:presLayoutVars>
          <dgm:hierBranch val="init"/>
        </dgm:presLayoutVars>
      </dgm:prSet>
      <dgm:spPr/>
    </dgm:pt>
    <dgm:pt modelId="{382AB953-2818-4C7E-97A4-6D178DA9E440}" type="pres">
      <dgm:prSet presAssocID="{9E5A2933-8840-4CEE-980F-345973BF7E8D}" presName="rootComposite" presStyleCnt="0"/>
      <dgm:spPr/>
    </dgm:pt>
    <dgm:pt modelId="{A7713958-722F-4C86-A267-1999776FA99C}" type="pres">
      <dgm:prSet presAssocID="{9E5A2933-8840-4CEE-980F-345973BF7E8D}" presName="rootText" presStyleLbl="node4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80D6C8-12D8-4745-A3AB-71DD0FE9344E}" type="pres">
      <dgm:prSet presAssocID="{9E5A2933-8840-4CEE-980F-345973BF7E8D}" presName="rootConnector" presStyleLbl="node4" presStyleIdx="4" presStyleCnt="7"/>
      <dgm:spPr/>
      <dgm:t>
        <a:bodyPr/>
        <a:lstStyle/>
        <a:p>
          <a:endParaRPr lang="en-US"/>
        </a:p>
      </dgm:t>
    </dgm:pt>
    <dgm:pt modelId="{E7D8929E-B3A3-4B8B-A035-EE8EE9E44E59}" type="pres">
      <dgm:prSet presAssocID="{9E5A2933-8840-4CEE-980F-345973BF7E8D}" presName="hierChild4" presStyleCnt="0"/>
      <dgm:spPr/>
    </dgm:pt>
    <dgm:pt modelId="{45B02879-248D-4C19-A1EE-71F58A7813A3}" type="pres">
      <dgm:prSet presAssocID="{9E5A2933-8840-4CEE-980F-345973BF7E8D}" presName="hierChild5" presStyleCnt="0"/>
      <dgm:spPr/>
    </dgm:pt>
    <dgm:pt modelId="{AF66717D-BE6C-4BEC-AC9A-DCBA96A718B2}" type="pres">
      <dgm:prSet presAssocID="{097904C8-A5A0-4725-A54D-ABB482593E23}" presName="Name37" presStyleLbl="parChTrans1D4" presStyleIdx="5" presStyleCnt="7"/>
      <dgm:spPr/>
      <dgm:t>
        <a:bodyPr/>
        <a:lstStyle/>
        <a:p>
          <a:endParaRPr lang="en-US"/>
        </a:p>
      </dgm:t>
    </dgm:pt>
    <dgm:pt modelId="{C3917F23-ED25-4AF9-A4AB-974E0B317EF7}" type="pres">
      <dgm:prSet presAssocID="{9A546BE9-A1B4-4877-BBCF-E91020FB94BC}" presName="hierRoot2" presStyleCnt="0">
        <dgm:presLayoutVars>
          <dgm:hierBranch val="init"/>
        </dgm:presLayoutVars>
      </dgm:prSet>
      <dgm:spPr/>
    </dgm:pt>
    <dgm:pt modelId="{336A2545-985B-4D00-8114-E23288DD844F}" type="pres">
      <dgm:prSet presAssocID="{9A546BE9-A1B4-4877-BBCF-E91020FB94BC}" presName="rootComposite" presStyleCnt="0"/>
      <dgm:spPr/>
    </dgm:pt>
    <dgm:pt modelId="{31C59BA5-F1EE-494E-985F-DD493F4C3C3F}" type="pres">
      <dgm:prSet presAssocID="{9A546BE9-A1B4-4877-BBCF-E91020FB94BC}" presName="rootText" presStyleLbl="node4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2AE519-E867-4153-838C-7FFC59FE6550}" type="pres">
      <dgm:prSet presAssocID="{9A546BE9-A1B4-4877-BBCF-E91020FB94BC}" presName="rootConnector" presStyleLbl="node4" presStyleIdx="5" presStyleCnt="7"/>
      <dgm:spPr/>
      <dgm:t>
        <a:bodyPr/>
        <a:lstStyle/>
        <a:p>
          <a:endParaRPr lang="en-US"/>
        </a:p>
      </dgm:t>
    </dgm:pt>
    <dgm:pt modelId="{A5B01369-5F0E-45A1-9750-49A36576F4A1}" type="pres">
      <dgm:prSet presAssocID="{9A546BE9-A1B4-4877-BBCF-E91020FB94BC}" presName="hierChild4" presStyleCnt="0"/>
      <dgm:spPr/>
    </dgm:pt>
    <dgm:pt modelId="{BA73ABAA-BBBA-4218-B69A-C56939A2DFBC}" type="pres">
      <dgm:prSet presAssocID="{9A546BE9-A1B4-4877-BBCF-E91020FB94BC}" presName="hierChild5" presStyleCnt="0"/>
      <dgm:spPr/>
    </dgm:pt>
    <dgm:pt modelId="{658EF463-3E98-43CB-84F2-BE2C2ED75C3C}" type="pres">
      <dgm:prSet presAssocID="{17C17C3C-5F9E-4B9A-B105-00FB72BEC7D7}" presName="Name37" presStyleLbl="parChTrans1D4" presStyleIdx="6" presStyleCnt="7"/>
      <dgm:spPr/>
      <dgm:t>
        <a:bodyPr/>
        <a:lstStyle/>
        <a:p>
          <a:endParaRPr lang="en-US"/>
        </a:p>
      </dgm:t>
    </dgm:pt>
    <dgm:pt modelId="{E90D6CC1-6BE3-417B-A5F3-81F156754C7A}" type="pres">
      <dgm:prSet presAssocID="{38B8F520-581E-45A4-B8A7-C2289DC49253}" presName="hierRoot2" presStyleCnt="0">
        <dgm:presLayoutVars>
          <dgm:hierBranch val="init"/>
        </dgm:presLayoutVars>
      </dgm:prSet>
      <dgm:spPr/>
    </dgm:pt>
    <dgm:pt modelId="{4F171B23-DFB1-4E27-BFA7-F429D7ED3A82}" type="pres">
      <dgm:prSet presAssocID="{38B8F520-581E-45A4-B8A7-C2289DC49253}" presName="rootComposite" presStyleCnt="0"/>
      <dgm:spPr/>
    </dgm:pt>
    <dgm:pt modelId="{CC96079F-255B-4150-B078-AE9405ED01CF}" type="pres">
      <dgm:prSet presAssocID="{38B8F520-581E-45A4-B8A7-C2289DC49253}" presName="rootText" presStyleLbl="node4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E74E80-0A7D-49CB-BBE4-F93BE5DF4BD5}" type="pres">
      <dgm:prSet presAssocID="{38B8F520-581E-45A4-B8A7-C2289DC49253}" presName="rootConnector" presStyleLbl="node4" presStyleIdx="6" presStyleCnt="7"/>
      <dgm:spPr/>
      <dgm:t>
        <a:bodyPr/>
        <a:lstStyle/>
        <a:p>
          <a:endParaRPr lang="en-US"/>
        </a:p>
      </dgm:t>
    </dgm:pt>
    <dgm:pt modelId="{A06A7B1D-3D66-4C4F-AC33-465C8E785898}" type="pres">
      <dgm:prSet presAssocID="{38B8F520-581E-45A4-B8A7-C2289DC49253}" presName="hierChild4" presStyleCnt="0"/>
      <dgm:spPr/>
    </dgm:pt>
    <dgm:pt modelId="{DE8C38A4-C697-400E-8E4E-A306E45D6BA2}" type="pres">
      <dgm:prSet presAssocID="{38B8F520-581E-45A4-B8A7-C2289DC49253}" presName="hierChild5" presStyleCnt="0"/>
      <dgm:spPr/>
    </dgm:pt>
    <dgm:pt modelId="{2729945C-34F8-48D3-B409-21F922C6463C}" type="pres">
      <dgm:prSet presAssocID="{36928F43-8F3D-4A7C-8B8E-DA91A8E21CDD}" presName="hierChild5" presStyleCnt="0"/>
      <dgm:spPr/>
    </dgm:pt>
    <dgm:pt modelId="{C18F7C6D-8D9C-4234-B33E-AF4B7557BEE0}" type="pres">
      <dgm:prSet presAssocID="{1D49D78C-6AC6-435D-8B6A-352B2A16DDD6}" presName="hierChild5" presStyleCnt="0"/>
      <dgm:spPr/>
    </dgm:pt>
    <dgm:pt modelId="{D30BC132-67F8-42BF-AECC-56DEF6202193}" type="pres">
      <dgm:prSet presAssocID="{8DE85C39-F3FC-4126-AE86-33E193836EF4}" presName="hierChild5" presStyleCnt="0"/>
      <dgm:spPr/>
    </dgm:pt>
    <dgm:pt modelId="{7D0D5779-970E-47AE-B2C6-8F76F13B704E}" type="pres">
      <dgm:prSet presAssocID="{28FF0CF8-B151-49F0-8F96-ACB2F9C6B39C}" presName="hierChild5" presStyleCnt="0"/>
      <dgm:spPr/>
    </dgm:pt>
    <dgm:pt modelId="{1CDDD1FB-5202-4F6A-AC11-531AEF23D07D}" type="pres">
      <dgm:prSet presAssocID="{34205D1B-AC54-4F48-8C26-C3AE41BC87F3}" presName="hierChild5" presStyleCnt="0"/>
      <dgm:spPr/>
    </dgm:pt>
    <dgm:pt modelId="{B09C22FA-A4B8-4E1F-A9F0-D17CBA7A7F7F}" type="pres">
      <dgm:prSet presAssocID="{B3893486-CF20-42D6-8596-2500D66E4662}" presName="Name37" presStyleLbl="parChTrans1D2" presStyleIdx="2" presStyleCnt="3"/>
      <dgm:spPr/>
      <dgm:t>
        <a:bodyPr/>
        <a:lstStyle/>
        <a:p>
          <a:endParaRPr lang="en-US"/>
        </a:p>
      </dgm:t>
    </dgm:pt>
    <dgm:pt modelId="{1C70311E-2A32-4177-8CE5-986B2ECC5DF0}" type="pres">
      <dgm:prSet presAssocID="{9350F1B1-C144-4211-B269-9C6E087902F1}" presName="hierRoot2" presStyleCnt="0">
        <dgm:presLayoutVars>
          <dgm:hierBranch val="init"/>
        </dgm:presLayoutVars>
      </dgm:prSet>
      <dgm:spPr/>
    </dgm:pt>
    <dgm:pt modelId="{20441DBB-0C18-4312-98CC-8295FA6B30E2}" type="pres">
      <dgm:prSet presAssocID="{9350F1B1-C144-4211-B269-9C6E087902F1}" presName="rootComposite" presStyleCnt="0"/>
      <dgm:spPr/>
    </dgm:pt>
    <dgm:pt modelId="{9B1A573E-C5DC-40D3-A929-D63D6AECBAD1}" type="pres">
      <dgm:prSet presAssocID="{9350F1B1-C144-4211-B269-9C6E087902F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EF5090-DA0C-4A45-A723-6E00A4BF6C37}" type="pres">
      <dgm:prSet presAssocID="{9350F1B1-C144-4211-B269-9C6E087902F1}" presName="rootConnector" presStyleLbl="node2" presStyleIdx="2" presStyleCnt="3"/>
      <dgm:spPr/>
      <dgm:t>
        <a:bodyPr/>
        <a:lstStyle/>
        <a:p>
          <a:endParaRPr lang="en-US"/>
        </a:p>
      </dgm:t>
    </dgm:pt>
    <dgm:pt modelId="{FEE7F9C7-0430-4025-AB48-BA12996CFC4D}" type="pres">
      <dgm:prSet presAssocID="{9350F1B1-C144-4211-B269-9C6E087902F1}" presName="hierChild4" presStyleCnt="0"/>
      <dgm:spPr/>
    </dgm:pt>
    <dgm:pt modelId="{12D39F9B-8AE6-49A6-AA5C-B41A171C9344}" type="pres">
      <dgm:prSet presAssocID="{9350F1B1-C144-4211-B269-9C6E087902F1}" presName="hierChild5" presStyleCnt="0"/>
      <dgm:spPr/>
    </dgm:pt>
    <dgm:pt modelId="{21B42354-1AAF-49A8-B799-DF1D356AFDEB}" type="pres">
      <dgm:prSet presAssocID="{A0576DFD-2B56-4C36-B15E-285E9BFE5C52}" presName="hierChild3" presStyleCnt="0"/>
      <dgm:spPr/>
    </dgm:pt>
  </dgm:ptLst>
  <dgm:cxnLst>
    <dgm:cxn modelId="{5100AC2D-6BEF-4B68-8215-86B4E47A7C27}" type="presOf" srcId="{1D49D78C-6AC6-435D-8B6A-352B2A16DDD6}" destId="{0A4C522A-0CBF-4723-838A-C3A22A68F4AE}" srcOrd="1" destOrd="0" presId="urn:microsoft.com/office/officeart/2005/8/layout/orgChart1"/>
    <dgm:cxn modelId="{345C4FF9-157F-4CF0-B596-2B1EFA11352E}" type="presOf" srcId="{6D3B566B-9B5B-4348-97A4-C4D68DA98422}" destId="{B783C1F2-B167-429B-AC3A-E1DF0DBA7C2E}" srcOrd="0" destOrd="0" presId="urn:microsoft.com/office/officeart/2005/8/layout/orgChart1"/>
    <dgm:cxn modelId="{9A43EFD9-FCF3-4F85-8BC7-C311EA731942}" type="presOf" srcId="{A0576DFD-2B56-4C36-B15E-285E9BFE5C52}" destId="{4F2CFF2D-E8D1-4340-99BD-8A4C2A69A456}" srcOrd="1" destOrd="0" presId="urn:microsoft.com/office/officeart/2005/8/layout/orgChart1"/>
    <dgm:cxn modelId="{CECF2B55-8E25-4FCF-BA89-E94C833CCF93}" srcId="{A0576DFD-2B56-4C36-B15E-285E9BFE5C52}" destId="{D2D16869-EA00-4E8F-9A96-944997E61DAF}" srcOrd="0" destOrd="0" parTransId="{35B4432A-32F1-43F5-8C90-998205367D66}" sibTransId="{5A0BAB40-F320-44FD-8C48-1669BA807064}"/>
    <dgm:cxn modelId="{2059E9ED-EEE6-4491-A912-DBBF9E78F367}" srcId="{36928F43-8F3D-4A7C-8B8E-DA91A8E21CDD}" destId="{9E5A2933-8840-4CEE-980F-345973BF7E8D}" srcOrd="0" destOrd="0" parTransId="{2E4F50A4-6294-40C1-88A0-161A24AE16E3}" sibTransId="{848E7D1E-0131-4BAD-8841-7EDC457A40C8}"/>
    <dgm:cxn modelId="{09327C34-5B8C-48CD-B235-A85F47702C60}" type="presOf" srcId="{02EF4440-0731-46DE-8272-439A851A8716}" destId="{FF78350B-D264-4F39-B4AE-F27D0A7C665E}" srcOrd="1" destOrd="0" presId="urn:microsoft.com/office/officeart/2005/8/layout/orgChart1"/>
    <dgm:cxn modelId="{7097675D-2F49-4670-A0B5-E17E8CD000A5}" type="presOf" srcId="{6E6A3D4A-51AC-419E-9ADA-173D72D5C06D}" destId="{B9C6A65F-D146-457D-9488-F47ECF3EE0DF}" srcOrd="0" destOrd="0" presId="urn:microsoft.com/office/officeart/2005/8/layout/orgChart1"/>
    <dgm:cxn modelId="{E30DCCBD-EFB4-4681-B264-1D06450AF65E}" type="presOf" srcId="{F2D852E0-93D3-44E0-B767-651A0A2CEE52}" destId="{3E61531B-51A5-4DCE-A166-E75298AAF264}" srcOrd="0" destOrd="0" presId="urn:microsoft.com/office/officeart/2005/8/layout/orgChart1"/>
    <dgm:cxn modelId="{CAC81B93-F9EB-479D-A2DF-A8035E977F42}" type="presOf" srcId="{9350F1B1-C144-4211-B269-9C6E087902F1}" destId="{74EF5090-DA0C-4A45-A723-6E00A4BF6C37}" srcOrd="1" destOrd="0" presId="urn:microsoft.com/office/officeart/2005/8/layout/orgChart1"/>
    <dgm:cxn modelId="{022CF91B-A7E7-4068-A8CB-ED21187BF381}" type="presOf" srcId="{B04F2AF6-5E65-48CB-A021-1CD801D6630C}" destId="{D3EFBFB9-B21E-4FF0-A24D-6535B049A5C7}" srcOrd="0" destOrd="0" presId="urn:microsoft.com/office/officeart/2005/8/layout/orgChart1"/>
    <dgm:cxn modelId="{B3E6A0E1-9065-4EFC-9AB0-AB1C0A2CE271}" srcId="{1D49D78C-6AC6-435D-8B6A-352B2A16DDD6}" destId="{36928F43-8F3D-4A7C-8B8E-DA91A8E21CDD}" srcOrd="0" destOrd="0" parTransId="{EFB6F44A-9941-409A-8FB5-58E3089A5B74}" sibTransId="{66CD681F-32E6-493A-9023-708FBEC57B27}"/>
    <dgm:cxn modelId="{7EB248EC-DA92-41E8-BB1E-D1D6901197BE}" type="presOf" srcId="{2E4F50A4-6294-40C1-88A0-161A24AE16E3}" destId="{033B8EDC-823A-4D94-B7CF-8B32936B426C}" srcOrd="0" destOrd="0" presId="urn:microsoft.com/office/officeart/2005/8/layout/orgChart1"/>
    <dgm:cxn modelId="{B67EE295-B442-420A-AE29-BC4FC8FAB0D2}" type="presOf" srcId="{D2D16869-EA00-4E8F-9A96-944997E61DAF}" destId="{5F2981BF-7A01-4D77-A813-AE648B440688}" srcOrd="1" destOrd="0" presId="urn:microsoft.com/office/officeart/2005/8/layout/orgChart1"/>
    <dgm:cxn modelId="{6E19A5CD-4494-40C6-81D7-F46C526AF791}" srcId="{D2D16869-EA00-4E8F-9A96-944997E61DAF}" destId="{A4F57E7A-62A6-4C74-B32F-A9253CA60676}" srcOrd="1" destOrd="0" parTransId="{EB3253DD-C681-4AEC-8185-5244BE6C987A}" sibTransId="{D2F671A6-CBA5-479E-B84C-EAD17E9F4991}"/>
    <dgm:cxn modelId="{AA386F59-3970-4A37-83D3-1F567C6962C4}" type="presOf" srcId="{34205D1B-AC54-4F48-8C26-C3AE41BC87F3}" destId="{34A29FB0-0A09-4303-BC84-202387225389}" srcOrd="0" destOrd="0" presId="urn:microsoft.com/office/officeart/2005/8/layout/orgChart1"/>
    <dgm:cxn modelId="{F3F61D80-5089-40A0-A913-CA1E8CE7113F}" type="presOf" srcId="{9E5A2933-8840-4CEE-980F-345973BF7E8D}" destId="{A7713958-722F-4C86-A267-1999776FA99C}" srcOrd="0" destOrd="0" presId="urn:microsoft.com/office/officeart/2005/8/layout/orgChart1"/>
    <dgm:cxn modelId="{6BD3D6BE-09E2-43C4-ACF1-1BF1B1BD5306}" type="presOf" srcId="{43FFA75A-7A0F-4EA7-AA65-31A972C0E6ED}" destId="{43A24568-5BA3-4EBA-BBB2-C233B08679DD}" srcOrd="0" destOrd="0" presId="urn:microsoft.com/office/officeart/2005/8/layout/orgChart1"/>
    <dgm:cxn modelId="{38F59452-F44D-48A0-8296-90F8F2E90E77}" type="presOf" srcId="{D2D16869-EA00-4E8F-9A96-944997E61DAF}" destId="{B50485D1-2CBB-4612-8458-88549C1323A5}" srcOrd="0" destOrd="0" presId="urn:microsoft.com/office/officeart/2005/8/layout/orgChart1"/>
    <dgm:cxn modelId="{33807F85-3626-422B-93B5-D5E26D208BF0}" type="presOf" srcId="{A4F57E7A-62A6-4C74-B32F-A9253CA60676}" destId="{CED16F3E-5CA2-41A6-8C39-4264D45B0A06}" srcOrd="1" destOrd="0" presId="urn:microsoft.com/office/officeart/2005/8/layout/orgChart1"/>
    <dgm:cxn modelId="{087A820B-4897-4D4B-B73C-B98384CE335E}" type="presOf" srcId="{9A546BE9-A1B4-4877-BBCF-E91020FB94BC}" destId="{31C59BA5-F1EE-494E-985F-DD493F4C3C3F}" srcOrd="0" destOrd="0" presId="urn:microsoft.com/office/officeart/2005/8/layout/orgChart1"/>
    <dgm:cxn modelId="{3E7C4F86-C6F0-42BD-AD7E-68B42768B742}" type="presOf" srcId="{A4F57E7A-62A6-4C74-B32F-A9253CA60676}" destId="{BBB46B71-9F1E-4974-B7F4-20922515F572}" srcOrd="0" destOrd="0" presId="urn:microsoft.com/office/officeart/2005/8/layout/orgChart1"/>
    <dgm:cxn modelId="{771BDF42-047B-4001-82B7-85B2B993521B}" type="presOf" srcId="{EFB6F44A-9941-409A-8FB5-58E3089A5B74}" destId="{ADE22A19-17AB-4E15-A369-A6CCC57EFC85}" srcOrd="0" destOrd="0" presId="urn:microsoft.com/office/officeart/2005/8/layout/orgChart1"/>
    <dgm:cxn modelId="{E4A5CD62-92A7-478D-A97F-882A4BA4D0B7}" type="presOf" srcId="{EB3253DD-C681-4AEC-8185-5244BE6C987A}" destId="{0009E909-ED7E-46A6-8128-1FBE9E0D56C2}" srcOrd="0" destOrd="0" presId="urn:microsoft.com/office/officeart/2005/8/layout/orgChart1"/>
    <dgm:cxn modelId="{B9F27F7F-BC64-4BBC-95C1-595721B33DA0}" type="presOf" srcId="{35B4432A-32F1-43F5-8C90-998205367D66}" destId="{D46DE0D9-9A18-4699-AA30-97F1053C9FA8}" srcOrd="0" destOrd="0" presId="urn:microsoft.com/office/officeart/2005/8/layout/orgChart1"/>
    <dgm:cxn modelId="{99F53F3D-0803-4FC4-80D3-F2D251BC232A}" type="presOf" srcId="{8DE85C39-F3FC-4126-AE86-33E193836EF4}" destId="{AC897734-6958-4946-836A-FB3645E1E605}" srcOrd="0" destOrd="0" presId="urn:microsoft.com/office/officeart/2005/8/layout/orgChart1"/>
    <dgm:cxn modelId="{1CB9596E-C85D-409E-A9AF-5A2DA2E1197D}" type="presOf" srcId="{9E5A2933-8840-4CEE-980F-345973BF7E8D}" destId="{A680D6C8-12D8-4745-A3AB-71DD0FE9344E}" srcOrd="1" destOrd="0" presId="urn:microsoft.com/office/officeart/2005/8/layout/orgChart1"/>
    <dgm:cxn modelId="{7209E601-8422-4A7D-9094-7E6356C7E4AD}" type="presOf" srcId="{8DE85C39-F3FC-4126-AE86-33E193836EF4}" destId="{EEC7962A-7FBE-426F-A6E5-251E3598822D}" srcOrd="1" destOrd="0" presId="urn:microsoft.com/office/officeart/2005/8/layout/orgChart1"/>
    <dgm:cxn modelId="{0CC8F906-3BC2-4E55-BC54-FE7517FD8BF1}" type="presOf" srcId="{CC7BE2FD-1FBA-4BE7-B960-8582E8AF6F1B}" destId="{CE7214E7-4D71-4CB2-9ABB-7950117BBD17}" srcOrd="0" destOrd="0" presId="urn:microsoft.com/office/officeart/2005/8/layout/orgChart1"/>
    <dgm:cxn modelId="{02FFAE0F-DCB9-4BE3-9A36-7A7F0844626C}" type="presOf" srcId="{B3893486-CF20-42D6-8596-2500D66E4662}" destId="{B09C22FA-A4B8-4E1F-A9F0-D17CBA7A7F7F}" srcOrd="0" destOrd="0" presId="urn:microsoft.com/office/officeart/2005/8/layout/orgChart1"/>
    <dgm:cxn modelId="{55DC29E3-D731-4A3E-8363-BC16D5169BE7}" type="presOf" srcId="{28FF0CF8-B151-49F0-8F96-ACB2F9C6B39C}" destId="{8621E700-5E12-47DF-BC8A-7612E0CDC99D}" srcOrd="1" destOrd="0" presId="urn:microsoft.com/office/officeart/2005/8/layout/orgChart1"/>
    <dgm:cxn modelId="{A9CC47CC-7116-4CDD-BA44-AE26D7156D7B}" srcId="{A0576DFD-2B56-4C36-B15E-285E9BFE5C52}" destId="{34205D1B-AC54-4F48-8C26-C3AE41BC87F3}" srcOrd="1" destOrd="0" parTransId="{6E6A3D4A-51AC-419E-9ADA-173D72D5C06D}" sibTransId="{6ADDBB56-07B6-4E5B-98CC-D761C80E760E}"/>
    <dgm:cxn modelId="{03A7AC01-7865-40F3-AEDF-1DE91E9C2BEA}" srcId="{34205D1B-AC54-4F48-8C26-C3AE41BC87F3}" destId="{28FF0CF8-B151-49F0-8F96-ACB2F9C6B39C}" srcOrd="0" destOrd="0" parTransId="{F2D852E0-93D3-44E0-B767-651A0A2CEE52}" sibTransId="{0472B2A1-8FDD-41D0-8B83-19E837BEE322}"/>
    <dgm:cxn modelId="{31962B18-4371-4556-ABE0-81CC58B75001}" type="presOf" srcId="{38B8F520-581E-45A4-B8A7-C2289DC49253}" destId="{51E74E80-0A7D-49CB-BBE4-F93BE5DF4BD5}" srcOrd="1" destOrd="0" presId="urn:microsoft.com/office/officeart/2005/8/layout/orgChart1"/>
    <dgm:cxn modelId="{CE490A11-477E-46E0-B076-103F89A49930}" type="presOf" srcId="{9350F1B1-C144-4211-B269-9C6E087902F1}" destId="{9B1A573E-C5DC-40D3-A929-D63D6AECBAD1}" srcOrd="0" destOrd="0" presId="urn:microsoft.com/office/officeart/2005/8/layout/orgChart1"/>
    <dgm:cxn modelId="{07DF3D53-7BE6-4337-A2FE-70BFC32DBC9B}" type="presOf" srcId="{1D49D78C-6AC6-435D-8B6A-352B2A16DDD6}" destId="{7D78C5D4-223C-465E-8354-AE1B89A5F0DB}" srcOrd="0" destOrd="0" presId="urn:microsoft.com/office/officeart/2005/8/layout/orgChart1"/>
    <dgm:cxn modelId="{3D3FF45B-E63A-4C3E-BB51-0F375BCAC2F3}" srcId="{28FF0CF8-B151-49F0-8F96-ACB2F9C6B39C}" destId="{8DE85C39-F3FC-4126-AE86-33E193836EF4}" srcOrd="0" destOrd="0" parTransId="{43FFA75A-7A0F-4EA7-AA65-31A972C0E6ED}" sibTransId="{92FB9982-ECEA-4F54-AE54-76E9CA72C9F7}"/>
    <dgm:cxn modelId="{85A4B582-DD7B-49D5-9113-BB72A9EAA0F6}" type="presOf" srcId="{9A546BE9-A1B4-4877-BBCF-E91020FB94BC}" destId="{1D2AE519-E867-4153-838C-7FFC59FE6550}" srcOrd="1" destOrd="0" presId="urn:microsoft.com/office/officeart/2005/8/layout/orgChart1"/>
    <dgm:cxn modelId="{E76CEA3D-A48B-47AD-9063-8B81FAC79FFA}" srcId="{36928F43-8F3D-4A7C-8B8E-DA91A8E21CDD}" destId="{9A546BE9-A1B4-4877-BBCF-E91020FB94BC}" srcOrd="1" destOrd="0" parTransId="{097904C8-A5A0-4725-A54D-ABB482593E23}" sibTransId="{7BE384C7-91A9-4F64-9E4C-95F65E35B414}"/>
    <dgm:cxn modelId="{B742B041-D323-4607-813D-00787F113B55}" srcId="{A0576DFD-2B56-4C36-B15E-285E9BFE5C52}" destId="{9350F1B1-C144-4211-B269-9C6E087902F1}" srcOrd="2" destOrd="0" parTransId="{B3893486-CF20-42D6-8596-2500D66E4662}" sibTransId="{3ECCE77B-07C9-46B6-8489-C82BBBDBDD3C}"/>
    <dgm:cxn modelId="{66AC90AA-A929-4A12-A8A4-315709C80724}" type="presOf" srcId="{097904C8-A5A0-4725-A54D-ABB482593E23}" destId="{AF66717D-BE6C-4BEC-AC9A-DCBA96A718B2}" srcOrd="0" destOrd="0" presId="urn:microsoft.com/office/officeart/2005/8/layout/orgChart1"/>
    <dgm:cxn modelId="{59791E9F-EE30-43D8-9FB5-7E3D02F6ACE1}" type="presOf" srcId="{2A296518-3A64-4838-AF61-2DE623358B15}" destId="{1A2AAF81-F345-4FF5-B57A-8C109ADDBFC9}" srcOrd="0" destOrd="0" presId="urn:microsoft.com/office/officeart/2005/8/layout/orgChart1"/>
    <dgm:cxn modelId="{622DB362-7BDB-495D-9F30-C6E1E65970E6}" type="presOf" srcId="{A0576DFD-2B56-4C36-B15E-285E9BFE5C52}" destId="{37FA70B8-2446-45C5-81B9-FA226C2801AA}" srcOrd="0" destOrd="0" presId="urn:microsoft.com/office/officeart/2005/8/layout/orgChart1"/>
    <dgm:cxn modelId="{A0555D54-5D5F-4E63-ABD8-0A5FD1A11D9E}" type="presOf" srcId="{17C17C3C-5F9E-4B9A-B105-00FB72BEC7D7}" destId="{658EF463-3E98-43CB-84F2-BE2C2ED75C3C}" srcOrd="0" destOrd="0" presId="urn:microsoft.com/office/officeart/2005/8/layout/orgChart1"/>
    <dgm:cxn modelId="{A83E7CD3-9433-47FB-B233-9A62FFA9266B}" type="presOf" srcId="{36928F43-8F3D-4A7C-8B8E-DA91A8E21CDD}" destId="{BC25CEC3-BF21-4773-8D76-62DAEBE5F15F}" srcOrd="1" destOrd="0" presId="urn:microsoft.com/office/officeart/2005/8/layout/orgChart1"/>
    <dgm:cxn modelId="{94272A69-44CD-4E38-B195-7A4BE270EBB1}" type="presOf" srcId="{38B8F520-581E-45A4-B8A7-C2289DC49253}" destId="{CC96079F-255B-4150-B078-AE9405ED01CF}" srcOrd="0" destOrd="0" presId="urn:microsoft.com/office/officeart/2005/8/layout/orgChart1"/>
    <dgm:cxn modelId="{D18FDF73-F3D7-478A-9929-820772EA19D0}" srcId="{8DE85C39-F3FC-4126-AE86-33E193836EF4}" destId="{1D49D78C-6AC6-435D-8B6A-352B2A16DDD6}" srcOrd="0" destOrd="0" parTransId="{2A296518-3A64-4838-AF61-2DE623358B15}" sibTransId="{6713B0F1-22EB-47EE-B0D2-D7B94DEEE2CF}"/>
    <dgm:cxn modelId="{82DE48FC-9C8A-4F2D-8C38-B2C9EC54247C}" type="presOf" srcId="{02EF4440-0731-46DE-8272-439A851A8716}" destId="{B221D828-17F4-4701-AC04-5BF794B8800C}" srcOrd="0" destOrd="0" presId="urn:microsoft.com/office/officeart/2005/8/layout/orgChart1"/>
    <dgm:cxn modelId="{3761F39A-87F6-435D-A3AA-5114171F977D}" srcId="{B04F2AF6-5E65-48CB-A021-1CD801D6630C}" destId="{A0576DFD-2B56-4C36-B15E-285E9BFE5C52}" srcOrd="0" destOrd="0" parTransId="{F835FC9A-748F-4DE6-B6B2-C13DFBD1A995}" sibTransId="{26CCDEA4-D49A-4A79-8DF8-7AFE597A7AB8}"/>
    <dgm:cxn modelId="{6A5C25B9-68B5-4B92-B948-31B3A10860E6}" srcId="{A4F57E7A-62A6-4C74-B32F-A9253CA60676}" destId="{CC7BE2FD-1FBA-4BE7-B960-8582E8AF6F1B}" srcOrd="0" destOrd="0" parTransId="{6D3B566B-9B5B-4348-97A4-C4D68DA98422}" sibTransId="{C87A4AC1-44DB-4404-8AB9-DD6412FAA04E}"/>
    <dgm:cxn modelId="{78A1CF8C-FD56-4A81-960F-9D0D94D6565E}" type="presOf" srcId="{28FF0CF8-B151-49F0-8F96-ACB2F9C6B39C}" destId="{33B5CA4A-F117-49F8-B522-B336382BF192}" srcOrd="0" destOrd="0" presId="urn:microsoft.com/office/officeart/2005/8/layout/orgChart1"/>
    <dgm:cxn modelId="{1A4F4F4D-D85E-4393-B6D8-B8DED31431AC}" type="presOf" srcId="{36928F43-8F3D-4A7C-8B8E-DA91A8E21CDD}" destId="{7113A15E-716C-4099-9AE6-26F2D4A763E9}" srcOrd="0" destOrd="0" presId="urn:microsoft.com/office/officeart/2005/8/layout/orgChart1"/>
    <dgm:cxn modelId="{AE95A1CB-190D-4332-A19A-492B8322E0E2}" type="presOf" srcId="{FB5F1CFE-F635-4E72-B405-0C236BADC6D8}" destId="{D11389F3-A633-4989-965F-11AE0C0474DA}" srcOrd="0" destOrd="0" presId="urn:microsoft.com/office/officeart/2005/8/layout/orgChart1"/>
    <dgm:cxn modelId="{58D67CF9-62CC-42D2-84D8-75F992FE0CEF}" srcId="{D2D16869-EA00-4E8F-9A96-944997E61DAF}" destId="{02EF4440-0731-46DE-8272-439A851A8716}" srcOrd="0" destOrd="0" parTransId="{FB5F1CFE-F635-4E72-B405-0C236BADC6D8}" sibTransId="{8C5C178D-29F5-4630-A199-A89D510B524E}"/>
    <dgm:cxn modelId="{45EFEE14-3423-473D-AC4A-3FC3B4DDE0A5}" srcId="{36928F43-8F3D-4A7C-8B8E-DA91A8E21CDD}" destId="{38B8F520-581E-45A4-B8A7-C2289DC49253}" srcOrd="2" destOrd="0" parTransId="{17C17C3C-5F9E-4B9A-B105-00FB72BEC7D7}" sibTransId="{C9084536-3412-4AA5-9131-6E7B21521EDC}"/>
    <dgm:cxn modelId="{670C5356-32A9-4550-944A-A5383F3FEB3A}" type="presOf" srcId="{34205D1B-AC54-4F48-8C26-C3AE41BC87F3}" destId="{C4BAB651-CD1C-4174-BF12-5F326C20772D}" srcOrd="1" destOrd="0" presId="urn:microsoft.com/office/officeart/2005/8/layout/orgChart1"/>
    <dgm:cxn modelId="{1CD879DE-5F89-49E6-9923-F9A4BD56AD9E}" type="presOf" srcId="{CC7BE2FD-1FBA-4BE7-B960-8582E8AF6F1B}" destId="{5320ACC1-7BC4-43A1-BC83-657E7A0D577A}" srcOrd="1" destOrd="0" presId="urn:microsoft.com/office/officeart/2005/8/layout/orgChart1"/>
    <dgm:cxn modelId="{49F257ED-CD42-4512-9A18-51485B1264EC}" type="presParOf" srcId="{D3EFBFB9-B21E-4FF0-A24D-6535B049A5C7}" destId="{B00E34DF-6230-4378-AFBD-71379C44E917}" srcOrd="0" destOrd="0" presId="urn:microsoft.com/office/officeart/2005/8/layout/orgChart1"/>
    <dgm:cxn modelId="{A7F57763-E4FF-4339-8438-19F48BF3891A}" type="presParOf" srcId="{B00E34DF-6230-4378-AFBD-71379C44E917}" destId="{E6200021-569D-4875-B9BC-6FB10FC0BDB5}" srcOrd="0" destOrd="0" presId="urn:microsoft.com/office/officeart/2005/8/layout/orgChart1"/>
    <dgm:cxn modelId="{0946EC64-FF34-40B1-B97F-9FEE4EFEED29}" type="presParOf" srcId="{E6200021-569D-4875-B9BC-6FB10FC0BDB5}" destId="{37FA70B8-2446-45C5-81B9-FA226C2801AA}" srcOrd="0" destOrd="0" presId="urn:microsoft.com/office/officeart/2005/8/layout/orgChart1"/>
    <dgm:cxn modelId="{4517A1CB-8380-4D1A-93E0-B824F7D3F9B2}" type="presParOf" srcId="{E6200021-569D-4875-B9BC-6FB10FC0BDB5}" destId="{4F2CFF2D-E8D1-4340-99BD-8A4C2A69A456}" srcOrd="1" destOrd="0" presId="urn:microsoft.com/office/officeart/2005/8/layout/orgChart1"/>
    <dgm:cxn modelId="{C737761E-E33E-4036-8889-1565316318F7}" type="presParOf" srcId="{B00E34DF-6230-4378-AFBD-71379C44E917}" destId="{2E52DA10-6618-4F8D-A589-AF77DE1E39F7}" srcOrd="1" destOrd="0" presId="urn:microsoft.com/office/officeart/2005/8/layout/orgChart1"/>
    <dgm:cxn modelId="{DD3A6CA8-E290-433F-8BD6-45F8B13E9CDB}" type="presParOf" srcId="{2E52DA10-6618-4F8D-A589-AF77DE1E39F7}" destId="{D46DE0D9-9A18-4699-AA30-97F1053C9FA8}" srcOrd="0" destOrd="0" presId="urn:microsoft.com/office/officeart/2005/8/layout/orgChart1"/>
    <dgm:cxn modelId="{7568B52F-1592-455B-97CB-24416AB9E855}" type="presParOf" srcId="{2E52DA10-6618-4F8D-A589-AF77DE1E39F7}" destId="{B7448A73-38D3-4999-8113-FB6F3ADDCAC8}" srcOrd="1" destOrd="0" presId="urn:microsoft.com/office/officeart/2005/8/layout/orgChart1"/>
    <dgm:cxn modelId="{CA7D2875-0643-45F1-A406-8A5DE9AED69A}" type="presParOf" srcId="{B7448A73-38D3-4999-8113-FB6F3ADDCAC8}" destId="{7A69603D-F2F5-4431-B625-842D92A84B03}" srcOrd="0" destOrd="0" presId="urn:microsoft.com/office/officeart/2005/8/layout/orgChart1"/>
    <dgm:cxn modelId="{625467AB-1FCC-48D9-99CF-3BC2B4CB6303}" type="presParOf" srcId="{7A69603D-F2F5-4431-B625-842D92A84B03}" destId="{B50485D1-2CBB-4612-8458-88549C1323A5}" srcOrd="0" destOrd="0" presId="urn:microsoft.com/office/officeart/2005/8/layout/orgChart1"/>
    <dgm:cxn modelId="{6A8F7C41-0D95-411B-8839-2260F6014A12}" type="presParOf" srcId="{7A69603D-F2F5-4431-B625-842D92A84B03}" destId="{5F2981BF-7A01-4D77-A813-AE648B440688}" srcOrd="1" destOrd="0" presId="urn:microsoft.com/office/officeart/2005/8/layout/orgChart1"/>
    <dgm:cxn modelId="{F380E423-CFD6-4F60-B936-73E941C0DC16}" type="presParOf" srcId="{B7448A73-38D3-4999-8113-FB6F3ADDCAC8}" destId="{FD9E5C56-F148-4B9C-8565-FEF07AE5A7CC}" srcOrd="1" destOrd="0" presId="urn:microsoft.com/office/officeart/2005/8/layout/orgChart1"/>
    <dgm:cxn modelId="{EA235234-CF1E-48EA-8513-041571DAABD5}" type="presParOf" srcId="{FD9E5C56-F148-4B9C-8565-FEF07AE5A7CC}" destId="{D11389F3-A633-4989-965F-11AE0C0474DA}" srcOrd="0" destOrd="0" presId="urn:microsoft.com/office/officeart/2005/8/layout/orgChart1"/>
    <dgm:cxn modelId="{078AE541-7DE1-42CA-8D4D-FE741FAFB2D2}" type="presParOf" srcId="{FD9E5C56-F148-4B9C-8565-FEF07AE5A7CC}" destId="{FE9E4331-CBAC-4C0D-BA88-36441C53FD52}" srcOrd="1" destOrd="0" presId="urn:microsoft.com/office/officeart/2005/8/layout/orgChart1"/>
    <dgm:cxn modelId="{B9B4A95A-942B-4A1F-92EC-DA95618EDA70}" type="presParOf" srcId="{FE9E4331-CBAC-4C0D-BA88-36441C53FD52}" destId="{EF0C9BDC-E586-4A19-9926-16D4E72AD105}" srcOrd="0" destOrd="0" presId="urn:microsoft.com/office/officeart/2005/8/layout/orgChart1"/>
    <dgm:cxn modelId="{137606A6-48B6-4E8F-B836-C45361CC83E5}" type="presParOf" srcId="{EF0C9BDC-E586-4A19-9926-16D4E72AD105}" destId="{B221D828-17F4-4701-AC04-5BF794B8800C}" srcOrd="0" destOrd="0" presId="urn:microsoft.com/office/officeart/2005/8/layout/orgChart1"/>
    <dgm:cxn modelId="{C0D1C3DA-F1E2-46B4-8806-2BA8FF9BF24D}" type="presParOf" srcId="{EF0C9BDC-E586-4A19-9926-16D4E72AD105}" destId="{FF78350B-D264-4F39-B4AE-F27D0A7C665E}" srcOrd="1" destOrd="0" presId="urn:microsoft.com/office/officeart/2005/8/layout/orgChart1"/>
    <dgm:cxn modelId="{1C1220F1-2DA1-4537-93FE-BB20B713281B}" type="presParOf" srcId="{FE9E4331-CBAC-4C0D-BA88-36441C53FD52}" destId="{FC394EEC-BC64-4215-ADAE-68936F74178D}" srcOrd="1" destOrd="0" presId="urn:microsoft.com/office/officeart/2005/8/layout/orgChart1"/>
    <dgm:cxn modelId="{4F8ACEBD-709A-4F78-8D18-FEB6AC799C3C}" type="presParOf" srcId="{FE9E4331-CBAC-4C0D-BA88-36441C53FD52}" destId="{6774B401-4C6A-4E01-ABFB-30DA9621F48B}" srcOrd="2" destOrd="0" presId="urn:microsoft.com/office/officeart/2005/8/layout/orgChart1"/>
    <dgm:cxn modelId="{3D7C054F-4B56-4C31-B719-1F71E14707DC}" type="presParOf" srcId="{FD9E5C56-F148-4B9C-8565-FEF07AE5A7CC}" destId="{0009E909-ED7E-46A6-8128-1FBE9E0D56C2}" srcOrd="2" destOrd="0" presId="urn:microsoft.com/office/officeart/2005/8/layout/orgChart1"/>
    <dgm:cxn modelId="{0EDA8AF0-5F07-40E9-A6F1-F7BD2B2BD1D1}" type="presParOf" srcId="{FD9E5C56-F148-4B9C-8565-FEF07AE5A7CC}" destId="{B7A6D31F-7B4C-4AC2-825D-1E7C4B05941D}" srcOrd="3" destOrd="0" presId="urn:microsoft.com/office/officeart/2005/8/layout/orgChart1"/>
    <dgm:cxn modelId="{C397FF2B-B5C7-45E3-B0E3-5BDDAD23B18A}" type="presParOf" srcId="{B7A6D31F-7B4C-4AC2-825D-1E7C4B05941D}" destId="{D7DE8287-5B4E-4B86-AC96-4CC9EC7AAF58}" srcOrd="0" destOrd="0" presId="urn:microsoft.com/office/officeart/2005/8/layout/orgChart1"/>
    <dgm:cxn modelId="{E18D4716-8259-4FD9-81DC-40BEEBA0219D}" type="presParOf" srcId="{D7DE8287-5B4E-4B86-AC96-4CC9EC7AAF58}" destId="{BBB46B71-9F1E-4974-B7F4-20922515F572}" srcOrd="0" destOrd="0" presId="urn:microsoft.com/office/officeart/2005/8/layout/orgChart1"/>
    <dgm:cxn modelId="{71A81B05-32DE-4FB3-807C-512A5577F20F}" type="presParOf" srcId="{D7DE8287-5B4E-4B86-AC96-4CC9EC7AAF58}" destId="{CED16F3E-5CA2-41A6-8C39-4264D45B0A06}" srcOrd="1" destOrd="0" presId="urn:microsoft.com/office/officeart/2005/8/layout/orgChart1"/>
    <dgm:cxn modelId="{0011BD0E-F3D9-41D5-9CCF-93BC1BB13B36}" type="presParOf" srcId="{B7A6D31F-7B4C-4AC2-825D-1E7C4B05941D}" destId="{D357E579-820C-4E06-B886-6000349EBA2C}" srcOrd="1" destOrd="0" presId="urn:microsoft.com/office/officeart/2005/8/layout/orgChart1"/>
    <dgm:cxn modelId="{62D22D40-74FF-4C6B-8405-E339002FCD67}" type="presParOf" srcId="{D357E579-820C-4E06-B886-6000349EBA2C}" destId="{B783C1F2-B167-429B-AC3A-E1DF0DBA7C2E}" srcOrd="0" destOrd="0" presId="urn:microsoft.com/office/officeart/2005/8/layout/orgChart1"/>
    <dgm:cxn modelId="{D19ADA17-3D25-42F2-80E4-104FF6785D64}" type="presParOf" srcId="{D357E579-820C-4E06-B886-6000349EBA2C}" destId="{7EF12090-1283-40F9-AC48-AF4A867F0AF5}" srcOrd="1" destOrd="0" presId="urn:microsoft.com/office/officeart/2005/8/layout/orgChart1"/>
    <dgm:cxn modelId="{D1489EE7-C6C7-44B3-8AF9-C4EB9027D152}" type="presParOf" srcId="{7EF12090-1283-40F9-AC48-AF4A867F0AF5}" destId="{1EDBDDED-1930-4587-A866-5A7454E4D454}" srcOrd="0" destOrd="0" presId="urn:microsoft.com/office/officeart/2005/8/layout/orgChart1"/>
    <dgm:cxn modelId="{FE492DC0-2AA6-437F-80B7-745746BA7CF3}" type="presParOf" srcId="{1EDBDDED-1930-4587-A866-5A7454E4D454}" destId="{CE7214E7-4D71-4CB2-9ABB-7950117BBD17}" srcOrd="0" destOrd="0" presId="urn:microsoft.com/office/officeart/2005/8/layout/orgChart1"/>
    <dgm:cxn modelId="{B8928BE4-D541-43AC-9E9E-CD656CF1F554}" type="presParOf" srcId="{1EDBDDED-1930-4587-A866-5A7454E4D454}" destId="{5320ACC1-7BC4-43A1-BC83-657E7A0D577A}" srcOrd="1" destOrd="0" presId="urn:microsoft.com/office/officeart/2005/8/layout/orgChart1"/>
    <dgm:cxn modelId="{8CFC533F-4B77-4463-9D5E-8B6E5C66E257}" type="presParOf" srcId="{7EF12090-1283-40F9-AC48-AF4A867F0AF5}" destId="{7C476A96-882C-494B-9C19-90C1CB257B6B}" srcOrd="1" destOrd="0" presId="urn:microsoft.com/office/officeart/2005/8/layout/orgChart1"/>
    <dgm:cxn modelId="{923CE029-527A-41FA-BFBC-8BBC8B25537D}" type="presParOf" srcId="{7EF12090-1283-40F9-AC48-AF4A867F0AF5}" destId="{BB417652-8070-4AB5-8964-607E926B811C}" srcOrd="2" destOrd="0" presId="urn:microsoft.com/office/officeart/2005/8/layout/orgChart1"/>
    <dgm:cxn modelId="{A1E7544D-B16E-46A6-ABA5-51DEE6AE7814}" type="presParOf" srcId="{B7A6D31F-7B4C-4AC2-825D-1E7C4B05941D}" destId="{89EFAB70-64A8-4762-B6B7-649F03C03A40}" srcOrd="2" destOrd="0" presId="urn:microsoft.com/office/officeart/2005/8/layout/orgChart1"/>
    <dgm:cxn modelId="{FBC62970-7344-47DC-9E8B-C8D6F6B7F5B0}" type="presParOf" srcId="{B7448A73-38D3-4999-8113-FB6F3ADDCAC8}" destId="{87AA3BE0-7637-4A7C-A502-FD51C1451039}" srcOrd="2" destOrd="0" presId="urn:microsoft.com/office/officeart/2005/8/layout/orgChart1"/>
    <dgm:cxn modelId="{39D17B83-3FC4-426E-A4A3-628E6911625F}" type="presParOf" srcId="{2E52DA10-6618-4F8D-A589-AF77DE1E39F7}" destId="{B9C6A65F-D146-457D-9488-F47ECF3EE0DF}" srcOrd="2" destOrd="0" presId="urn:microsoft.com/office/officeart/2005/8/layout/orgChart1"/>
    <dgm:cxn modelId="{847141C6-1B5B-4FD5-86C0-5D8951FBFE54}" type="presParOf" srcId="{2E52DA10-6618-4F8D-A589-AF77DE1E39F7}" destId="{0E9EC91F-0D44-40DF-A30A-6E745D7450D7}" srcOrd="3" destOrd="0" presId="urn:microsoft.com/office/officeart/2005/8/layout/orgChart1"/>
    <dgm:cxn modelId="{53EAC9DA-CDCE-4B10-BD4F-D479A1738F1C}" type="presParOf" srcId="{0E9EC91F-0D44-40DF-A30A-6E745D7450D7}" destId="{AD39AD56-09D4-46A0-8EA0-6A8735250003}" srcOrd="0" destOrd="0" presId="urn:microsoft.com/office/officeart/2005/8/layout/orgChart1"/>
    <dgm:cxn modelId="{3D7D1AC5-5CF6-416B-A077-BD0E99422FA2}" type="presParOf" srcId="{AD39AD56-09D4-46A0-8EA0-6A8735250003}" destId="{34A29FB0-0A09-4303-BC84-202387225389}" srcOrd="0" destOrd="0" presId="urn:microsoft.com/office/officeart/2005/8/layout/orgChart1"/>
    <dgm:cxn modelId="{F414A1F5-ABA7-4F43-B009-245157D0CFBB}" type="presParOf" srcId="{AD39AD56-09D4-46A0-8EA0-6A8735250003}" destId="{C4BAB651-CD1C-4174-BF12-5F326C20772D}" srcOrd="1" destOrd="0" presId="urn:microsoft.com/office/officeart/2005/8/layout/orgChart1"/>
    <dgm:cxn modelId="{CC60F4CD-548F-4E11-914B-CD80DB1307F1}" type="presParOf" srcId="{0E9EC91F-0D44-40DF-A30A-6E745D7450D7}" destId="{C54B7205-AA9A-4586-B949-7AA06098EF3C}" srcOrd="1" destOrd="0" presId="urn:microsoft.com/office/officeart/2005/8/layout/orgChart1"/>
    <dgm:cxn modelId="{B2475B06-1CEC-4D85-8731-E0AFC3592388}" type="presParOf" srcId="{C54B7205-AA9A-4586-B949-7AA06098EF3C}" destId="{3E61531B-51A5-4DCE-A166-E75298AAF264}" srcOrd="0" destOrd="0" presId="urn:microsoft.com/office/officeart/2005/8/layout/orgChart1"/>
    <dgm:cxn modelId="{AD838ECB-0C16-431A-9484-693091A66A61}" type="presParOf" srcId="{C54B7205-AA9A-4586-B949-7AA06098EF3C}" destId="{DA39DFB3-522E-40B6-AE47-1A98C60A2AFE}" srcOrd="1" destOrd="0" presId="urn:microsoft.com/office/officeart/2005/8/layout/orgChart1"/>
    <dgm:cxn modelId="{C3567081-7D7D-469E-B2FA-DBA033A20565}" type="presParOf" srcId="{DA39DFB3-522E-40B6-AE47-1A98C60A2AFE}" destId="{24F0D893-9E86-43A6-886C-D51112FEB728}" srcOrd="0" destOrd="0" presId="urn:microsoft.com/office/officeart/2005/8/layout/orgChart1"/>
    <dgm:cxn modelId="{3EA26A22-3662-4FB1-A475-BF030026B291}" type="presParOf" srcId="{24F0D893-9E86-43A6-886C-D51112FEB728}" destId="{33B5CA4A-F117-49F8-B522-B336382BF192}" srcOrd="0" destOrd="0" presId="urn:microsoft.com/office/officeart/2005/8/layout/orgChart1"/>
    <dgm:cxn modelId="{BD5BEF9F-5DF1-40F0-B949-3515537A3775}" type="presParOf" srcId="{24F0D893-9E86-43A6-886C-D51112FEB728}" destId="{8621E700-5E12-47DF-BC8A-7612E0CDC99D}" srcOrd="1" destOrd="0" presId="urn:microsoft.com/office/officeart/2005/8/layout/orgChart1"/>
    <dgm:cxn modelId="{27982DD0-F4F5-4BDF-9C9E-C61068D9A5DA}" type="presParOf" srcId="{DA39DFB3-522E-40B6-AE47-1A98C60A2AFE}" destId="{8357908A-A5F6-41F3-80A3-72F74730D8E8}" srcOrd="1" destOrd="0" presId="urn:microsoft.com/office/officeart/2005/8/layout/orgChart1"/>
    <dgm:cxn modelId="{52A88851-BD44-4595-B201-6D43492F00BE}" type="presParOf" srcId="{8357908A-A5F6-41F3-80A3-72F74730D8E8}" destId="{43A24568-5BA3-4EBA-BBB2-C233B08679DD}" srcOrd="0" destOrd="0" presId="urn:microsoft.com/office/officeart/2005/8/layout/orgChart1"/>
    <dgm:cxn modelId="{0B28FF49-32E2-4121-AA44-E1BD9984C88A}" type="presParOf" srcId="{8357908A-A5F6-41F3-80A3-72F74730D8E8}" destId="{3E1BF270-BE62-49BE-AA91-167B13175F6B}" srcOrd="1" destOrd="0" presId="urn:microsoft.com/office/officeart/2005/8/layout/orgChart1"/>
    <dgm:cxn modelId="{85DB4554-3CBE-4C59-9F56-B41DCDE838DA}" type="presParOf" srcId="{3E1BF270-BE62-49BE-AA91-167B13175F6B}" destId="{08177E17-844A-4989-A12E-DF1B42C92FFF}" srcOrd="0" destOrd="0" presId="urn:microsoft.com/office/officeart/2005/8/layout/orgChart1"/>
    <dgm:cxn modelId="{CD0CF0FE-9657-41A2-BF02-369CFE73EFE1}" type="presParOf" srcId="{08177E17-844A-4989-A12E-DF1B42C92FFF}" destId="{AC897734-6958-4946-836A-FB3645E1E605}" srcOrd="0" destOrd="0" presId="urn:microsoft.com/office/officeart/2005/8/layout/orgChart1"/>
    <dgm:cxn modelId="{EE55CF92-A574-4792-B674-37BD005E6660}" type="presParOf" srcId="{08177E17-844A-4989-A12E-DF1B42C92FFF}" destId="{EEC7962A-7FBE-426F-A6E5-251E3598822D}" srcOrd="1" destOrd="0" presId="urn:microsoft.com/office/officeart/2005/8/layout/orgChart1"/>
    <dgm:cxn modelId="{8D760FA5-2310-4BA2-8384-3BD52E55D461}" type="presParOf" srcId="{3E1BF270-BE62-49BE-AA91-167B13175F6B}" destId="{0DA9C647-BDEF-410B-836B-771E5809E7D1}" srcOrd="1" destOrd="0" presId="urn:microsoft.com/office/officeart/2005/8/layout/orgChart1"/>
    <dgm:cxn modelId="{1A39C334-D556-460A-939D-7759697DEB92}" type="presParOf" srcId="{0DA9C647-BDEF-410B-836B-771E5809E7D1}" destId="{1A2AAF81-F345-4FF5-B57A-8C109ADDBFC9}" srcOrd="0" destOrd="0" presId="urn:microsoft.com/office/officeart/2005/8/layout/orgChart1"/>
    <dgm:cxn modelId="{77FE95E0-A689-4713-80B0-80C84221F955}" type="presParOf" srcId="{0DA9C647-BDEF-410B-836B-771E5809E7D1}" destId="{0AB6D483-0360-4F43-8788-2713C60A2CD5}" srcOrd="1" destOrd="0" presId="urn:microsoft.com/office/officeart/2005/8/layout/orgChart1"/>
    <dgm:cxn modelId="{2EE9AE37-AB6C-4EF4-B1AA-603E93DF0CBD}" type="presParOf" srcId="{0AB6D483-0360-4F43-8788-2713C60A2CD5}" destId="{2A050174-C24C-4A03-9E79-F19FC28FDEDD}" srcOrd="0" destOrd="0" presId="urn:microsoft.com/office/officeart/2005/8/layout/orgChart1"/>
    <dgm:cxn modelId="{FEFAF597-EA17-4EF0-8309-17AE861F321C}" type="presParOf" srcId="{2A050174-C24C-4A03-9E79-F19FC28FDEDD}" destId="{7D78C5D4-223C-465E-8354-AE1B89A5F0DB}" srcOrd="0" destOrd="0" presId="urn:microsoft.com/office/officeart/2005/8/layout/orgChart1"/>
    <dgm:cxn modelId="{6B1D1562-476D-424E-BF9F-D5BE84A8EED9}" type="presParOf" srcId="{2A050174-C24C-4A03-9E79-F19FC28FDEDD}" destId="{0A4C522A-0CBF-4723-838A-C3A22A68F4AE}" srcOrd="1" destOrd="0" presId="urn:microsoft.com/office/officeart/2005/8/layout/orgChart1"/>
    <dgm:cxn modelId="{193DCE6A-B3B5-442B-90DF-75A6FB475922}" type="presParOf" srcId="{0AB6D483-0360-4F43-8788-2713C60A2CD5}" destId="{0964CD2E-D32F-4F89-B5D4-D068A41EC9D6}" srcOrd="1" destOrd="0" presId="urn:microsoft.com/office/officeart/2005/8/layout/orgChart1"/>
    <dgm:cxn modelId="{2ABC5AD5-BF1C-48FE-A81F-AEF4D7D0498F}" type="presParOf" srcId="{0964CD2E-D32F-4F89-B5D4-D068A41EC9D6}" destId="{ADE22A19-17AB-4E15-A369-A6CCC57EFC85}" srcOrd="0" destOrd="0" presId="urn:microsoft.com/office/officeart/2005/8/layout/orgChart1"/>
    <dgm:cxn modelId="{559FBCFC-47CC-46F0-A887-C7627ABD78EE}" type="presParOf" srcId="{0964CD2E-D32F-4F89-B5D4-D068A41EC9D6}" destId="{D3D69564-B710-4C6A-B06D-865DB32F0F52}" srcOrd="1" destOrd="0" presId="urn:microsoft.com/office/officeart/2005/8/layout/orgChart1"/>
    <dgm:cxn modelId="{A027F4E2-FB8E-45D2-B59D-EBBB392212FF}" type="presParOf" srcId="{D3D69564-B710-4C6A-B06D-865DB32F0F52}" destId="{F3F5CF75-BABB-498A-9E0A-DC538E0B4EF0}" srcOrd="0" destOrd="0" presId="urn:microsoft.com/office/officeart/2005/8/layout/orgChart1"/>
    <dgm:cxn modelId="{52FDD9CA-1ECA-4C22-8688-85850C6A409A}" type="presParOf" srcId="{F3F5CF75-BABB-498A-9E0A-DC538E0B4EF0}" destId="{7113A15E-716C-4099-9AE6-26F2D4A763E9}" srcOrd="0" destOrd="0" presId="urn:microsoft.com/office/officeart/2005/8/layout/orgChart1"/>
    <dgm:cxn modelId="{5117CCC8-370C-47F0-9207-DF88C19235AB}" type="presParOf" srcId="{F3F5CF75-BABB-498A-9E0A-DC538E0B4EF0}" destId="{BC25CEC3-BF21-4773-8D76-62DAEBE5F15F}" srcOrd="1" destOrd="0" presId="urn:microsoft.com/office/officeart/2005/8/layout/orgChart1"/>
    <dgm:cxn modelId="{8C7C05B7-C4E7-458E-BDF8-83B42C5F1ECF}" type="presParOf" srcId="{D3D69564-B710-4C6A-B06D-865DB32F0F52}" destId="{15B154D0-B688-494D-89CB-AAF7410DF5A0}" srcOrd="1" destOrd="0" presId="urn:microsoft.com/office/officeart/2005/8/layout/orgChart1"/>
    <dgm:cxn modelId="{41075770-65B2-478D-B84A-43B80DDF88CA}" type="presParOf" srcId="{15B154D0-B688-494D-89CB-AAF7410DF5A0}" destId="{033B8EDC-823A-4D94-B7CF-8B32936B426C}" srcOrd="0" destOrd="0" presId="urn:microsoft.com/office/officeart/2005/8/layout/orgChart1"/>
    <dgm:cxn modelId="{E8275C35-9004-4691-AF92-C93592C6CE76}" type="presParOf" srcId="{15B154D0-B688-494D-89CB-AAF7410DF5A0}" destId="{9CC5E343-D372-4085-8176-0B022602F44F}" srcOrd="1" destOrd="0" presId="urn:microsoft.com/office/officeart/2005/8/layout/orgChart1"/>
    <dgm:cxn modelId="{E8B2F24D-0FFE-478E-81C0-BB7E36C3BCC9}" type="presParOf" srcId="{9CC5E343-D372-4085-8176-0B022602F44F}" destId="{382AB953-2818-4C7E-97A4-6D178DA9E440}" srcOrd="0" destOrd="0" presId="urn:microsoft.com/office/officeart/2005/8/layout/orgChart1"/>
    <dgm:cxn modelId="{FC000E67-AE8A-43EF-8703-3DE0C53BA669}" type="presParOf" srcId="{382AB953-2818-4C7E-97A4-6D178DA9E440}" destId="{A7713958-722F-4C86-A267-1999776FA99C}" srcOrd="0" destOrd="0" presId="urn:microsoft.com/office/officeart/2005/8/layout/orgChart1"/>
    <dgm:cxn modelId="{137E52BB-9833-46D0-AA36-21A30E8BD2FD}" type="presParOf" srcId="{382AB953-2818-4C7E-97A4-6D178DA9E440}" destId="{A680D6C8-12D8-4745-A3AB-71DD0FE9344E}" srcOrd="1" destOrd="0" presId="urn:microsoft.com/office/officeart/2005/8/layout/orgChart1"/>
    <dgm:cxn modelId="{EA09CF4A-4A89-4ECF-8FE3-52705130B7D5}" type="presParOf" srcId="{9CC5E343-D372-4085-8176-0B022602F44F}" destId="{E7D8929E-B3A3-4B8B-A035-EE8EE9E44E59}" srcOrd="1" destOrd="0" presId="urn:microsoft.com/office/officeart/2005/8/layout/orgChart1"/>
    <dgm:cxn modelId="{6BF1942B-75BB-42B6-9632-B917BF7DF60F}" type="presParOf" srcId="{9CC5E343-D372-4085-8176-0B022602F44F}" destId="{45B02879-248D-4C19-A1EE-71F58A7813A3}" srcOrd="2" destOrd="0" presId="urn:microsoft.com/office/officeart/2005/8/layout/orgChart1"/>
    <dgm:cxn modelId="{4271D29E-CEE9-4EF8-95B4-01C8237090A0}" type="presParOf" srcId="{15B154D0-B688-494D-89CB-AAF7410DF5A0}" destId="{AF66717D-BE6C-4BEC-AC9A-DCBA96A718B2}" srcOrd="2" destOrd="0" presId="urn:microsoft.com/office/officeart/2005/8/layout/orgChart1"/>
    <dgm:cxn modelId="{4F152DF5-3FDD-44DC-9619-94E3BEAEEC17}" type="presParOf" srcId="{15B154D0-B688-494D-89CB-AAF7410DF5A0}" destId="{C3917F23-ED25-4AF9-A4AB-974E0B317EF7}" srcOrd="3" destOrd="0" presId="urn:microsoft.com/office/officeart/2005/8/layout/orgChart1"/>
    <dgm:cxn modelId="{4E4223CF-A37E-4047-A491-AE4EFD3FA4D1}" type="presParOf" srcId="{C3917F23-ED25-4AF9-A4AB-974E0B317EF7}" destId="{336A2545-985B-4D00-8114-E23288DD844F}" srcOrd="0" destOrd="0" presId="urn:microsoft.com/office/officeart/2005/8/layout/orgChart1"/>
    <dgm:cxn modelId="{30D2F894-3D05-4CA1-BDA8-D1ECBB748613}" type="presParOf" srcId="{336A2545-985B-4D00-8114-E23288DD844F}" destId="{31C59BA5-F1EE-494E-985F-DD493F4C3C3F}" srcOrd="0" destOrd="0" presId="urn:microsoft.com/office/officeart/2005/8/layout/orgChart1"/>
    <dgm:cxn modelId="{C5C639CD-2997-48F3-AF60-03EF9F8E2DC6}" type="presParOf" srcId="{336A2545-985B-4D00-8114-E23288DD844F}" destId="{1D2AE519-E867-4153-838C-7FFC59FE6550}" srcOrd="1" destOrd="0" presId="urn:microsoft.com/office/officeart/2005/8/layout/orgChart1"/>
    <dgm:cxn modelId="{0732E531-5BA5-48F5-8B87-5CF1E9F88859}" type="presParOf" srcId="{C3917F23-ED25-4AF9-A4AB-974E0B317EF7}" destId="{A5B01369-5F0E-45A1-9750-49A36576F4A1}" srcOrd="1" destOrd="0" presId="urn:microsoft.com/office/officeart/2005/8/layout/orgChart1"/>
    <dgm:cxn modelId="{821D59BC-0E55-42DD-9B7C-6CEE165CA0A3}" type="presParOf" srcId="{C3917F23-ED25-4AF9-A4AB-974E0B317EF7}" destId="{BA73ABAA-BBBA-4218-B69A-C56939A2DFBC}" srcOrd="2" destOrd="0" presId="urn:microsoft.com/office/officeart/2005/8/layout/orgChart1"/>
    <dgm:cxn modelId="{29CBA20F-2124-44C5-AF8E-5C0095CE5BC4}" type="presParOf" srcId="{15B154D0-B688-494D-89CB-AAF7410DF5A0}" destId="{658EF463-3E98-43CB-84F2-BE2C2ED75C3C}" srcOrd="4" destOrd="0" presId="urn:microsoft.com/office/officeart/2005/8/layout/orgChart1"/>
    <dgm:cxn modelId="{5971EE15-9262-45E2-8BFC-520FCC06A0E3}" type="presParOf" srcId="{15B154D0-B688-494D-89CB-AAF7410DF5A0}" destId="{E90D6CC1-6BE3-417B-A5F3-81F156754C7A}" srcOrd="5" destOrd="0" presId="urn:microsoft.com/office/officeart/2005/8/layout/orgChart1"/>
    <dgm:cxn modelId="{62040F5E-587F-43B9-850D-D9D17C108415}" type="presParOf" srcId="{E90D6CC1-6BE3-417B-A5F3-81F156754C7A}" destId="{4F171B23-DFB1-4E27-BFA7-F429D7ED3A82}" srcOrd="0" destOrd="0" presId="urn:microsoft.com/office/officeart/2005/8/layout/orgChart1"/>
    <dgm:cxn modelId="{65DE4076-E6D0-4AEC-9C74-CA22A2DC9E46}" type="presParOf" srcId="{4F171B23-DFB1-4E27-BFA7-F429D7ED3A82}" destId="{CC96079F-255B-4150-B078-AE9405ED01CF}" srcOrd="0" destOrd="0" presId="urn:microsoft.com/office/officeart/2005/8/layout/orgChart1"/>
    <dgm:cxn modelId="{748B3CDD-B979-45FE-854C-4949EA280D8E}" type="presParOf" srcId="{4F171B23-DFB1-4E27-BFA7-F429D7ED3A82}" destId="{51E74E80-0A7D-49CB-BBE4-F93BE5DF4BD5}" srcOrd="1" destOrd="0" presId="urn:microsoft.com/office/officeart/2005/8/layout/orgChart1"/>
    <dgm:cxn modelId="{7F99E984-1047-4D62-AE2B-3E9EA0EADD66}" type="presParOf" srcId="{E90D6CC1-6BE3-417B-A5F3-81F156754C7A}" destId="{A06A7B1D-3D66-4C4F-AC33-465C8E785898}" srcOrd="1" destOrd="0" presId="urn:microsoft.com/office/officeart/2005/8/layout/orgChart1"/>
    <dgm:cxn modelId="{25503FDB-AB5C-415B-BA83-540711B068A3}" type="presParOf" srcId="{E90D6CC1-6BE3-417B-A5F3-81F156754C7A}" destId="{DE8C38A4-C697-400E-8E4E-A306E45D6BA2}" srcOrd="2" destOrd="0" presId="urn:microsoft.com/office/officeart/2005/8/layout/orgChart1"/>
    <dgm:cxn modelId="{4D1DF2E9-3087-414B-B3E4-588D7E77E0C1}" type="presParOf" srcId="{D3D69564-B710-4C6A-B06D-865DB32F0F52}" destId="{2729945C-34F8-48D3-B409-21F922C6463C}" srcOrd="2" destOrd="0" presId="urn:microsoft.com/office/officeart/2005/8/layout/orgChart1"/>
    <dgm:cxn modelId="{7A0CE304-DFA3-4DCF-B5C3-44F2046FC789}" type="presParOf" srcId="{0AB6D483-0360-4F43-8788-2713C60A2CD5}" destId="{C18F7C6D-8D9C-4234-B33E-AF4B7557BEE0}" srcOrd="2" destOrd="0" presId="urn:microsoft.com/office/officeart/2005/8/layout/orgChart1"/>
    <dgm:cxn modelId="{7D45A44E-9887-4FFF-8A60-F46D94331C82}" type="presParOf" srcId="{3E1BF270-BE62-49BE-AA91-167B13175F6B}" destId="{D30BC132-67F8-42BF-AECC-56DEF6202193}" srcOrd="2" destOrd="0" presId="urn:microsoft.com/office/officeart/2005/8/layout/orgChart1"/>
    <dgm:cxn modelId="{71F7DE91-757F-4772-929B-E7F5924F3826}" type="presParOf" srcId="{DA39DFB3-522E-40B6-AE47-1A98C60A2AFE}" destId="{7D0D5779-970E-47AE-B2C6-8F76F13B704E}" srcOrd="2" destOrd="0" presId="urn:microsoft.com/office/officeart/2005/8/layout/orgChart1"/>
    <dgm:cxn modelId="{EE5F5B67-F2EF-4064-BD01-13327A97FB75}" type="presParOf" srcId="{0E9EC91F-0D44-40DF-A30A-6E745D7450D7}" destId="{1CDDD1FB-5202-4F6A-AC11-531AEF23D07D}" srcOrd="2" destOrd="0" presId="urn:microsoft.com/office/officeart/2005/8/layout/orgChart1"/>
    <dgm:cxn modelId="{5E8FA663-8CE7-4BBE-B462-CCF90872FDCA}" type="presParOf" srcId="{2E52DA10-6618-4F8D-A589-AF77DE1E39F7}" destId="{B09C22FA-A4B8-4E1F-A9F0-D17CBA7A7F7F}" srcOrd="4" destOrd="0" presId="urn:microsoft.com/office/officeart/2005/8/layout/orgChart1"/>
    <dgm:cxn modelId="{C74F289A-21A2-49F4-BC11-7DE4A914C9B4}" type="presParOf" srcId="{2E52DA10-6618-4F8D-A589-AF77DE1E39F7}" destId="{1C70311E-2A32-4177-8CE5-986B2ECC5DF0}" srcOrd="5" destOrd="0" presId="urn:microsoft.com/office/officeart/2005/8/layout/orgChart1"/>
    <dgm:cxn modelId="{915F3814-B5C0-4C2D-B69A-532EFE14516F}" type="presParOf" srcId="{1C70311E-2A32-4177-8CE5-986B2ECC5DF0}" destId="{20441DBB-0C18-4312-98CC-8295FA6B30E2}" srcOrd="0" destOrd="0" presId="urn:microsoft.com/office/officeart/2005/8/layout/orgChart1"/>
    <dgm:cxn modelId="{3CDC9233-96DD-41FC-AD20-6DF53159157B}" type="presParOf" srcId="{20441DBB-0C18-4312-98CC-8295FA6B30E2}" destId="{9B1A573E-C5DC-40D3-A929-D63D6AECBAD1}" srcOrd="0" destOrd="0" presId="urn:microsoft.com/office/officeart/2005/8/layout/orgChart1"/>
    <dgm:cxn modelId="{7BF62C98-682B-40A9-A2AC-D01F459188AE}" type="presParOf" srcId="{20441DBB-0C18-4312-98CC-8295FA6B30E2}" destId="{74EF5090-DA0C-4A45-A723-6E00A4BF6C37}" srcOrd="1" destOrd="0" presId="urn:microsoft.com/office/officeart/2005/8/layout/orgChart1"/>
    <dgm:cxn modelId="{EAE7E3CB-8DC7-4F6E-B97C-AC26F3521372}" type="presParOf" srcId="{1C70311E-2A32-4177-8CE5-986B2ECC5DF0}" destId="{FEE7F9C7-0430-4025-AB48-BA12996CFC4D}" srcOrd="1" destOrd="0" presId="urn:microsoft.com/office/officeart/2005/8/layout/orgChart1"/>
    <dgm:cxn modelId="{563E2AC7-CBAA-464B-B1D1-16990174B34D}" type="presParOf" srcId="{1C70311E-2A32-4177-8CE5-986B2ECC5DF0}" destId="{12D39F9B-8AE6-49A6-AA5C-B41A171C9344}" srcOrd="2" destOrd="0" presId="urn:microsoft.com/office/officeart/2005/8/layout/orgChart1"/>
    <dgm:cxn modelId="{2D40D5CC-1EF2-40A9-8D14-5666537F1299}" type="presParOf" srcId="{B00E34DF-6230-4378-AFBD-71379C44E917}" destId="{21B42354-1AAF-49A8-B799-DF1D356AFDEB}" srcOrd="2" destOrd="0" presId="urn:microsoft.com/office/officeart/2005/8/layout/orgChart1"/>
  </dgm:cxnLst>
  <dgm:bg/>
  <dgm:whole>
    <a:ln>
      <a:solidFill>
        <a:schemeClr val="accent1"/>
      </a:solidFill>
      <a:prstDash val="dash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4769AF-E544-4800-9F7F-B5B0D674B169}">
      <dsp:nvSpPr>
        <dsp:cNvPr id="0" name=""/>
        <dsp:cNvSpPr/>
      </dsp:nvSpPr>
      <dsp:spPr>
        <a:xfrm>
          <a:off x="4408884" y="2172718"/>
          <a:ext cx="3873099" cy="224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31"/>
              </a:lnTo>
              <a:lnTo>
                <a:pt x="3873099" y="112031"/>
              </a:lnTo>
              <a:lnTo>
                <a:pt x="3873099" y="2240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63B82-0A76-4DEA-B4FC-C2824FEB8619}">
      <dsp:nvSpPr>
        <dsp:cNvPr id="0" name=""/>
        <dsp:cNvSpPr/>
      </dsp:nvSpPr>
      <dsp:spPr>
        <a:xfrm>
          <a:off x="4408884" y="2172718"/>
          <a:ext cx="2582066" cy="224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31"/>
              </a:lnTo>
              <a:lnTo>
                <a:pt x="2582066" y="112031"/>
              </a:lnTo>
              <a:lnTo>
                <a:pt x="2582066" y="2240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2EBBB-0D56-4685-AE5E-491871E6497E}">
      <dsp:nvSpPr>
        <dsp:cNvPr id="0" name=""/>
        <dsp:cNvSpPr/>
      </dsp:nvSpPr>
      <dsp:spPr>
        <a:xfrm>
          <a:off x="4408884" y="2172718"/>
          <a:ext cx="1291033" cy="224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31"/>
              </a:lnTo>
              <a:lnTo>
                <a:pt x="1291033" y="112031"/>
              </a:lnTo>
              <a:lnTo>
                <a:pt x="1291033" y="2240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3A82DA-0AAC-4670-BB63-6099CBA635DB}">
      <dsp:nvSpPr>
        <dsp:cNvPr id="0" name=""/>
        <dsp:cNvSpPr/>
      </dsp:nvSpPr>
      <dsp:spPr>
        <a:xfrm>
          <a:off x="4363164" y="2172718"/>
          <a:ext cx="91440" cy="2240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0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52A2FF-1814-4762-BA85-DBF1C1AC4E8E}">
      <dsp:nvSpPr>
        <dsp:cNvPr id="0" name=""/>
        <dsp:cNvSpPr/>
      </dsp:nvSpPr>
      <dsp:spPr>
        <a:xfrm>
          <a:off x="3117851" y="2172718"/>
          <a:ext cx="1291033" cy="224063"/>
        </a:xfrm>
        <a:custGeom>
          <a:avLst/>
          <a:gdLst/>
          <a:ahLst/>
          <a:cxnLst/>
          <a:rect l="0" t="0" r="0" b="0"/>
          <a:pathLst>
            <a:path>
              <a:moveTo>
                <a:pt x="1291033" y="0"/>
              </a:moveTo>
              <a:lnTo>
                <a:pt x="1291033" y="112031"/>
              </a:lnTo>
              <a:lnTo>
                <a:pt x="0" y="112031"/>
              </a:lnTo>
              <a:lnTo>
                <a:pt x="0" y="2240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14F1A0-A0BC-4984-8076-EA5EB8904AB1}">
      <dsp:nvSpPr>
        <dsp:cNvPr id="0" name=""/>
        <dsp:cNvSpPr/>
      </dsp:nvSpPr>
      <dsp:spPr>
        <a:xfrm>
          <a:off x="1826818" y="2172718"/>
          <a:ext cx="2582066" cy="224063"/>
        </a:xfrm>
        <a:custGeom>
          <a:avLst/>
          <a:gdLst/>
          <a:ahLst/>
          <a:cxnLst/>
          <a:rect l="0" t="0" r="0" b="0"/>
          <a:pathLst>
            <a:path>
              <a:moveTo>
                <a:pt x="2582066" y="0"/>
              </a:moveTo>
              <a:lnTo>
                <a:pt x="2582066" y="112031"/>
              </a:lnTo>
              <a:lnTo>
                <a:pt x="0" y="112031"/>
              </a:lnTo>
              <a:lnTo>
                <a:pt x="0" y="2240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C9121-52B2-4AC3-88D1-F853E7D1FA8F}">
      <dsp:nvSpPr>
        <dsp:cNvPr id="0" name=""/>
        <dsp:cNvSpPr/>
      </dsp:nvSpPr>
      <dsp:spPr>
        <a:xfrm>
          <a:off x="535785" y="2172718"/>
          <a:ext cx="3873099" cy="224063"/>
        </a:xfrm>
        <a:custGeom>
          <a:avLst/>
          <a:gdLst/>
          <a:ahLst/>
          <a:cxnLst/>
          <a:rect l="0" t="0" r="0" b="0"/>
          <a:pathLst>
            <a:path>
              <a:moveTo>
                <a:pt x="3873099" y="0"/>
              </a:moveTo>
              <a:lnTo>
                <a:pt x="3873099" y="112031"/>
              </a:lnTo>
              <a:lnTo>
                <a:pt x="0" y="112031"/>
              </a:lnTo>
              <a:lnTo>
                <a:pt x="0" y="2240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A70B8-2446-45C5-81B9-FA226C2801AA}">
      <dsp:nvSpPr>
        <dsp:cNvPr id="0" name=""/>
        <dsp:cNvSpPr/>
      </dsp:nvSpPr>
      <dsp:spPr>
        <a:xfrm>
          <a:off x="3875399" y="1639233"/>
          <a:ext cx="1066969" cy="533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Director of </a:t>
          </a:r>
          <a:r>
            <a:rPr lang="en-US" sz="800" kern="1200" smtClean="0"/>
            <a:t>Development </a:t>
          </a:r>
          <a:endParaRPr lang="en-US" sz="800" kern="1200" dirty="0" smtClean="0"/>
        </a:p>
      </dsp:txBody>
      <dsp:txXfrm>
        <a:off x="3875399" y="1639233"/>
        <a:ext cx="1066969" cy="533484"/>
      </dsp:txXfrm>
    </dsp:sp>
    <dsp:sp modelId="{4F75860C-64EE-4A86-AE84-6F8B1D67758B}">
      <dsp:nvSpPr>
        <dsp:cNvPr id="0" name=""/>
        <dsp:cNvSpPr/>
      </dsp:nvSpPr>
      <dsp:spPr>
        <a:xfrm>
          <a:off x="2300" y="2396781"/>
          <a:ext cx="1066969" cy="533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Head of CIP Development Gospel Oak and Haverstock (1yr FTC)</a:t>
          </a:r>
        </a:p>
      </dsp:txBody>
      <dsp:txXfrm>
        <a:off x="2300" y="2396781"/>
        <a:ext cx="1066969" cy="533484"/>
      </dsp:txXfrm>
    </dsp:sp>
    <dsp:sp modelId="{E5179E08-3574-40BD-905D-69998F8B2598}">
      <dsp:nvSpPr>
        <dsp:cNvPr id="0" name=""/>
        <dsp:cNvSpPr/>
      </dsp:nvSpPr>
      <dsp:spPr>
        <a:xfrm>
          <a:off x="1293333" y="2396781"/>
          <a:ext cx="1066969" cy="533484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Head of CIP Development</a:t>
          </a:r>
        </a:p>
      </dsp:txBody>
      <dsp:txXfrm>
        <a:off x="1293333" y="2396781"/>
        <a:ext cx="1066969" cy="533484"/>
      </dsp:txXfrm>
    </dsp:sp>
    <dsp:sp modelId="{F2335935-BE34-463B-9DB1-006F4DA289F1}">
      <dsp:nvSpPr>
        <dsp:cNvPr id="0" name=""/>
        <dsp:cNvSpPr/>
      </dsp:nvSpPr>
      <dsp:spPr>
        <a:xfrm>
          <a:off x="2584366" y="2396781"/>
          <a:ext cx="1066969" cy="53348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Head of CIP </a:t>
          </a:r>
          <a:r>
            <a:rPr lang="en-US" sz="800" kern="1200" dirty="0" err="1" smtClean="0"/>
            <a:t>Programme</a:t>
          </a:r>
          <a:r>
            <a:rPr lang="en-US" sz="800" kern="1200" dirty="0" smtClean="0"/>
            <a:t> Office</a:t>
          </a:r>
          <a:endParaRPr lang="en-US" sz="800" kern="1200" dirty="0"/>
        </a:p>
      </dsp:txBody>
      <dsp:txXfrm>
        <a:off x="2584366" y="2396781"/>
        <a:ext cx="1066969" cy="533484"/>
      </dsp:txXfrm>
    </dsp:sp>
    <dsp:sp modelId="{75036C2F-40A7-4BCF-B19D-E5D42B7C41C9}">
      <dsp:nvSpPr>
        <dsp:cNvPr id="0" name=""/>
        <dsp:cNvSpPr/>
      </dsp:nvSpPr>
      <dsp:spPr>
        <a:xfrm>
          <a:off x="3875399" y="2396781"/>
          <a:ext cx="1066969" cy="533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Head of Corporate Accommodation </a:t>
          </a:r>
          <a:endParaRPr lang="en-US" sz="800" kern="1200" dirty="0"/>
        </a:p>
      </dsp:txBody>
      <dsp:txXfrm>
        <a:off x="3875399" y="2396781"/>
        <a:ext cx="1066969" cy="533484"/>
      </dsp:txXfrm>
    </dsp:sp>
    <dsp:sp modelId="{3CFEB460-23C0-47FC-8050-D4C40EF4D441}">
      <dsp:nvSpPr>
        <dsp:cNvPr id="0" name=""/>
        <dsp:cNvSpPr/>
      </dsp:nvSpPr>
      <dsp:spPr>
        <a:xfrm>
          <a:off x="5166432" y="2396781"/>
          <a:ext cx="1066969" cy="53348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Head of Asset Strategy and Valuation</a:t>
          </a:r>
          <a:endParaRPr lang="en-US" sz="800" kern="1200" dirty="0"/>
        </a:p>
      </dsp:txBody>
      <dsp:txXfrm>
        <a:off x="5166432" y="2396781"/>
        <a:ext cx="1066969" cy="533484"/>
      </dsp:txXfrm>
    </dsp:sp>
    <dsp:sp modelId="{15FE48AB-559E-4E56-B2A3-D4D33EDC45F2}">
      <dsp:nvSpPr>
        <dsp:cNvPr id="0" name=""/>
        <dsp:cNvSpPr/>
      </dsp:nvSpPr>
      <dsp:spPr>
        <a:xfrm>
          <a:off x="6457465" y="2396781"/>
          <a:ext cx="1066969" cy="533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Technical Design Manager</a:t>
          </a:r>
          <a:endParaRPr lang="en-US" sz="800" kern="1200" dirty="0"/>
        </a:p>
      </dsp:txBody>
      <dsp:txXfrm>
        <a:off x="6457465" y="2396781"/>
        <a:ext cx="1066969" cy="533484"/>
      </dsp:txXfrm>
    </dsp:sp>
    <dsp:sp modelId="{EDDF403E-155F-45E7-A8BE-01E0931A6675}">
      <dsp:nvSpPr>
        <dsp:cNvPr id="0" name=""/>
        <dsp:cNvSpPr/>
      </dsp:nvSpPr>
      <dsp:spPr>
        <a:xfrm>
          <a:off x="7748498" y="2396781"/>
          <a:ext cx="1066969" cy="533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Programme</a:t>
          </a:r>
          <a:r>
            <a:rPr lang="en-US" sz="800" kern="1200" dirty="0" smtClean="0"/>
            <a:t> Director </a:t>
          </a:r>
          <a:r>
            <a:rPr lang="en-US" sz="800" kern="1200" dirty="0" err="1" smtClean="0"/>
            <a:t>Neighbourhoods</a:t>
          </a:r>
          <a:endParaRPr lang="en-US" sz="800" kern="1200" dirty="0"/>
        </a:p>
      </dsp:txBody>
      <dsp:txXfrm>
        <a:off x="7748498" y="2396781"/>
        <a:ext cx="1066969" cy="5334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9C22FA-A4B8-4E1F-A9F0-D17CBA7A7F7F}">
      <dsp:nvSpPr>
        <dsp:cNvPr id="0" name=""/>
        <dsp:cNvSpPr/>
      </dsp:nvSpPr>
      <dsp:spPr>
        <a:xfrm>
          <a:off x="4882513" y="455989"/>
          <a:ext cx="1491823" cy="191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658"/>
              </a:lnTo>
              <a:lnTo>
                <a:pt x="1491823" y="95658"/>
              </a:lnTo>
              <a:lnTo>
                <a:pt x="1491823" y="1913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EF463-3E98-43CB-84F2-BE2C2ED75C3C}">
      <dsp:nvSpPr>
        <dsp:cNvPr id="0" name=""/>
        <dsp:cNvSpPr/>
      </dsp:nvSpPr>
      <dsp:spPr>
        <a:xfrm>
          <a:off x="4907567" y="3690171"/>
          <a:ext cx="136655" cy="1712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2750"/>
              </a:lnTo>
              <a:lnTo>
                <a:pt x="136655" y="17127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66717D-BE6C-4BEC-AC9A-DCBA96A718B2}">
      <dsp:nvSpPr>
        <dsp:cNvPr id="0" name=""/>
        <dsp:cNvSpPr/>
      </dsp:nvSpPr>
      <dsp:spPr>
        <a:xfrm>
          <a:off x="4907567" y="3690171"/>
          <a:ext cx="136655" cy="1065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5913"/>
              </a:lnTo>
              <a:lnTo>
                <a:pt x="136655" y="10659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3B8EDC-823A-4D94-B7CF-8B32936B426C}">
      <dsp:nvSpPr>
        <dsp:cNvPr id="0" name=""/>
        <dsp:cNvSpPr/>
      </dsp:nvSpPr>
      <dsp:spPr>
        <a:xfrm>
          <a:off x="4907567" y="3690171"/>
          <a:ext cx="136655" cy="419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077"/>
              </a:lnTo>
              <a:lnTo>
                <a:pt x="136655" y="4190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E22A19-17AB-4E15-A369-A6CCC57EFC85}">
      <dsp:nvSpPr>
        <dsp:cNvPr id="0" name=""/>
        <dsp:cNvSpPr/>
      </dsp:nvSpPr>
      <dsp:spPr>
        <a:xfrm>
          <a:off x="5226262" y="3043335"/>
          <a:ext cx="91440" cy="1913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3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2AAF81-F345-4FF5-B57A-8C109ADDBFC9}">
      <dsp:nvSpPr>
        <dsp:cNvPr id="0" name=""/>
        <dsp:cNvSpPr/>
      </dsp:nvSpPr>
      <dsp:spPr>
        <a:xfrm>
          <a:off x="5226262" y="2396498"/>
          <a:ext cx="91440" cy="1913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3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A24568-5BA3-4EBA-BBB2-C233B08679DD}">
      <dsp:nvSpPr>
        <dsp:cNvPr id="0" name=""/>
        <dsp:cNvSpPr/>
      </dsp:nvSpPr>
      <dsp:spPr>
        <a:xfrm>
          <a:off x="5226262" y="1749662"/>
          <a:ext cx="91440" cy="1913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3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61531B-51A5-4DCE-A166-E75298AAF264}">
      <dsp:nvSpPr>
        <dsp:cNvPr id="0" name=""/>
        <dsp:cNvSpPr/>
      </dsp:nvSpPr>
      <dsp:spPr>
        <a:xfrm>
          <a:off x="5226262" y="1102825"/>
          <a:ext cx="91440" cy="1913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3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C6A65F-D146-457D-9488-F47ECF3EE0DF}">
      <dsp:nvSpPr>
        <dsp:cNvPr id="0" name=""/>
        <dsp:cNvSpPr/>
      </dsp:nvSpPr>
      <dsp:spPr>
        <a:xfrm>
          <a:off x="4882513" y="455989"/>
          <a:ext cx="389468" cy="191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658"/>
              </a:lnTo>
              <a:lnTo>
                <a:pt x="389468" y="95658"/>
              </a:lnTo>
              <a:lnTo>
                <a:pt x="389468" y="1913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83C1F2-B167-429B-AC3A-E1DF0DBA7C2E}">
      <dsp:nvSpPr>
        <dsp:cNvPr id="0" name=""/>
        <dsp:cNvSpPr/>
      </dsp:nvSpPr>
      <dsp:spPr>
        <a:xfrm>
          <a:off x="3577452" y="1749662"/>
          <a:ext cx="136655" cy="419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077"/>
              </a:lnTo>
              <a:lnTo>
                <a:pt x="136655" y="4190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09E909-ED7E-46A6-8128-1FBE9E0D56C2}">
      <dsp:nvSpPr>
        <dsp:cNvPr id="0" name=""/>
        <dsp:cNvSpPr/>
      </dsp:nvSpPr>
      <dsp:spPr>
        <a:xfrm>
          <a:off x="3390690" y="1102825"/>
          <a:ext cx="551177" cy="191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658"/>
              </a:lnTo>
              <a:lnTo>
                <a:pt x="551177" y="95658"/>
              </a:lnTo>
              <a:lnTo>
                <a:pt x="551177" y="1913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1389F3-A633-4989-965F-11AE0C0474DA}">
      <dsp:nvSpPr>
        <dsp:cNvPr id="0" name=""/>
        <dsp:cNvSpPr/>
      </dsp:nvSpPr>
      <dsp:spPr>
        <a:xfrm>
          <a:off x="2839512" y="1102825"/>
          <a:ext cx="551177" cy="191317"/>
        </a:xfrm>
        <a:custGeom>
          <a:avLst/>
          <a:gdLst/>
          <a:ahLst/>
          <a:cxnLst/>
          <a:rect l="0" t="0" r="0" b="0"/>
          <a:pathLst>
            <a:path>
              <a:moveTo>
                <a:pt x="551177" y="0"/>
              </a:moveTo>
              <a:lnTo>
                <a:pt x="551177" y="95658"/>
              </a:lnTo>
              <a:lnTo>
                <a:pt x="0" y="95658"/>
              </a:lnTo>
              <a:lnTo>
                <a:pt x="0" y="1913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DE0D9-9A18-4699-AA30-97F1053C9FA8}">
      <dsp:nvSpPr>
        <dsp:cNvPr id="0" name=""/>
        <dsp:cNvSpPr/>
      </dsp:nvSpPr>
      <dsp:spPr>
        <a:xfrm>
          <a:off x="3390690" y="455989"/>
          <a:ext cx="1491823" cy="191317"/>
        </a:xfrm>
        <a:custGeom>
          <a:avLst/>
          <a:gdLst/>
          <a:ahLst/>
          <a:cxnLst/>
          <a:rect l="0" t="0" r="0" b="0"/>
          <a:pathLst>
            <a:path>
              <a:moveTo>
                <a:pt x="1491823" y="0"/>
              </a:moveTo>
              <a:lnTo>
                <a:pt x="1491823" y="95658"/>
              </a:lnTo>
              <a:lnTo>
                <a:pt x="0" y="95658"/>
              </a:lnTo>
              <a:lnTo>
                <a:pt x="0" y="1913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A70B8-2446-45C5-81B9-FA226C2801AA}">
      <dsp:nvSpPr>
        <dsp:cNvPr id="0" name=""/>
        <dsp:cNvSpPr/>
      </dsp:nvSpPr>
      <dsp:spPr>
        <a:xfrm>
          <a:off x="4426995" y="470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/>
            <a:t>Programme</a:t>
          </a:r>
          <a:r>
            <a:rPr lang="en-US" sz="600" kern="1200" dirty="0" smtClean="0"/>
            <a:t> Director </a:t>
          </a:r>
          <a:r>
            <a:rPr lang="en-US" sz="600" kern="1200" dirty="0" err="1" smtClean="0"/>
            <a:t>Neighbourhoods</a:t>
          </a:r>
          <a:endParaRPr lang="en-US" sz="600" kern="1200" dirty="0" smtClean="0"/>
        </a:p>
      </dsp:txBody>
      <dsp:txXfrm>
        <a:off x="4426995" y="470"/>
        <a:ext cx="911037" cy="455518"/>
      </dsp:txXfrm>
    </dsp:sp>
    <dsp:sp modelId="{B50485D1-2CBB-4612-8458-88549C1323A5}">
      <dsp:nvSpPr>
        <dsp:cNvPr id="0" name=""/>
        <dsp:cNvSpPr/>
      </dsp:nvSpPr>
      <dsp:spPr>
        <a:xfrm>
          <a:off x="2935171" y="647306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/>
            <a:t>Neighbourhoods</a:t>
          </a:r>
          <a:r>
            <a:rPr lang="en-US" sz="600" kern="1200" dirty="0" smtClean="0"/>
            <a:t> Strategic Lead</a:t>
          </a:r>
          <a:endParaRPr lang="en-US" sz="600" kern="1200" dirty="0"/>
        </a:p>
      </dsp:txBody>
      <dsp:txXfrm>
        <a:off x="2935171" y="647306"/>
        <a:ext cx="911037" cy="455518"/>
      </dsp:txXfrm>
    </dsp:sp>
    <dsp:sp modelId="{B221D828-17F4-4701-AC04-5BF794B8800C}">
      <dsp:nvSpPr>
        <dsp:cNvPr id="0" name=""/>
        <dsp:cNvSpPr/>
      </dsp:nvSpPr>
      <dsp:spPr>
        <a:xfrm>
          <a:off x="2383993" y="1294143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/>
            <a:t>Neighbourhoods</a:t>
          </a:r>
          <a:r>
            <a:rPr lang="en-US" sz="600" kern="1200" dirty="0" smtClean="0"/>
            <a:t> </a:t>
          </a:r>
          <a:r>
            <a:rPr lang="en-US" sz="600" kern="1200" dirty="0" err="1" smtClean="0"/>
            <a:t>Programme</a:t>
          </a:r>
          <a:r>
            <a:rPr lang="en-US" sz="600" kern="1200" dirty="0" smtClean="0"/>
            <a:t> Manager</a:t>
          </a:r>
          <a:endParaRPr lang="en-US" sz="600" kern="1200" dirty="0"/>
        </a:p>
      </dsp:txBody>
      <dsp:txXfrm>
        <a:off x="2383993" y="1294143"/>
        <a:ext cx="911037" cy="455518"/>
      </dsp:txXfrm>
    </dsp:sp>
    <dsp:sp modelId="{BBB46B71-9F1E-4974-B7F4-20922515F572}">
      <dsp:nvSpPr>
        <dsp:cNvPr id="0" name=""/>
        <dsp:cNvSpPr/>
      </dsp:nvSpPr>
      <dsp:spPr>
        <a:xfrm>
          <a:off x="3486348" y="1294143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Senior Development Manager (potential </a:t>
          </a:r>
          <a:r>
            <a:rPr lang="en-US" sz="600" kern="1200" dirty="0" err="1" smtClean="0"/>
            <a:t>secondment</a:t>
          </a:r>
          <a:r>
            <a:rPr lang="en-US" sz="600" kern="1200" dirty="0" smtClean="0"/>
            <a:t> from Development)</a:t>
          </a:r>
          <a:endParaRPr lang="en-US" sz="600" kern="1200" dirty="0"/>
        </a:p>
      </dsp:txBody>
      <dsp:txXfrm>
        <a:off x="3486348" y="1294143"/>
        <a:ext cx="911037" cy="455518"/>
      </dsp:txXfrm>
    </dsp:sp>
    <dsp:sp modelId="{CE7214E7-4D71-4CB2-9ABB-7950117BBD17}">
      <dsp:nvSpPr>
        <dsp:cNvPr id="0" name=""/>
        <dsp:cNvSpPr/>
      </dsp:nvSpPr>
      <dsp:spPr>
        <a:xfrm>
          <a:off x="3714108" y="1940980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Development Manager (potential </a:t>
          </a:r>
          <a:r>
            <a:rPr lang="en-US" sz="600" kern="1200" dirty="0" err="1" smtClean="0"/>
            <a:t>secondment</a:t>
          </a:r>
          <a:r>
            <a:rPr lang="en-US" sz="600" kern="1200" dirty="0" smtClean="0"/>
            <a:t> from Development)</a:t>
          </a:r>
          <a:endParaRPr lang="en-US" sz="600" kern="1200" dirty="0"/>
        </a:p>
      </dsp:txBody>
      <dsp:txXfrm>
        <a:off x="3714108" y="1940980"/>
        <a:ext cx="911037" cy="455518"/>
      </dsp:txXfrm>
    </dsp:sp>
    <dsp:sp modelId="{34A29FB0-0A09-4303-BC84-202387225389}">
      <dsp:nvSpPr>
        <dsp:cNvPr id="0" name=""/>
        <dsp:cNvSpPr/>
      </dsp:nvSpPr>
      <dsp:spPr>
        <a:xfrm>
          <a:off x="4816463" y="647306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Senior Practitioner: Commercial Portfolio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Christine Dove</a:t>
          </a:r>
          <a:endParaRPr lang="en-US" sz="600" kern="1200" dirty="0"/>
        </a:p>
      </dsp:txBody>
      <dsp:txXfrm>
        <a:off x="4816463" y="647306"/>
        <a:ext cx="911037" cy="455518"/>
      </dsp:txXfrm>
    </dsp:sp>
    <dsp:sp modelId="{33B5CA4A-F117-49F8-B522-B336382BF192}">
      <dsp:nvSpPr>
        <dsp:cNvPr id="0" name=""/>
        <dsp:cNvSpPr/>
      </dsp:nvSpPr>
      <dsp:spPr>
        <a:xfrm>
          <a:off x="4816463" y="1294143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/>
            <a:t>Valuer</a:t>
          </a:r>
          <a:endParaRPr lang="en-US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Sharon Wallace</a:t>
          </a:r>
          <a:endParaRPr lang="en-US" sz="600" kern="1200" dirty="0"/>
        </a:p>
      </dsp:txBody>
      <dsp:txXfrm>
        <a:off x="4816463" y="1294143"/>
        <a:ext cx="911037" cy="455518"/>
      </dsp:txXfrm>
    </dsp:sp>
    <dsp:sp modelId="{AC897734-6958-4946-836A-FB3645E1E605}">
      <dsp:nvSpPr>
        <dsp:cNvPr id="0" name=""/>
        <dsp:cNvSpPr/>
      </dsp:nvSpPr>
      <dsp:spPr>
        <a:xfrm>
          <a:off x="4816463" y="1940980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/>
            <a:t>Valuer</a:t>
          </a:r>
          <a:endParaRPr lang="en-US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Grant Fischer</a:t>
          </a:r>
          <a:endParaRPr lang="en-US" sz="600" kern="1200" dirty="0"/>
        </a:p>
      </dsp:txBody>
      <dsp:txXfrm>
        <a:off x="4816463" y="1940980"/>
        <a:ext cx="911037" cy="455518"/>
      </dsp:txXfrm>
    </dsp:sp>
    <dsp:sp modelId="{7D78C5D4-223C-465E-8354-AE1B89A5F0DB}">
      <dsp:nvSpPr>
        <dsp:cNvPr id="0" name=""/>
        <dsp:cNvSpPr/>
      </dsp:nvSpPr>
      <dsp:spPr>
        <a:xfrm>
          <a:off x="4816463" y="2587816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/>
            <a:t>Valuer</a:t>
          </a:r>
          <a:endParaRPr lang="en-US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Laurence Robotham</a:t>
          </a:r>
          <a:endParaRPr lang="en-US" sz="600" kern="1200" dirty="0"/>
        </a:p>
      </dsp:txBody>
      <dsp:txXfrm>
        <a:off x="4816463" y="2587816"/>
        <a:ext cx="911037" cy="455518"/>
      </dsp:txXfrm>
    </dsp:sp>
    <dsp:sp modelId="{7113A15E-716C-4099-9AE6-26F2D4A763E9}">
      <dsp:nvSpPr>
        <dsp:cNvPr id="0" name=""/>
        <dsp:cNvSpPr/>
      </dsp:nvSpPr>
      <dsp:spPr>
        <a:xfrm>
          <a:off x="4816463" y="3234653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/>
            <a:t>Valuer</a:t>
          </a:r>
          <a:endParaRPr lang="en-US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Ayla </a:t>
          </a:r>
          <a:r>
            <a:rPr lang="en-US" sz="600" kern="1200" dirty="0" err="1" smtClean="0"/>
            <a:t>Braho</a:t>
          </a:r>
          <a:endParaRPr lang="en-US" sz="600" kern="1200" dirty="0"/>
        </a:p>
      </dsp:txBody>
      <dsp:txXfrm>
        <a:off x="4816463" y="3234653"/>
        <a:ext cx="911037" cy="455518"/>
      </dsp:txXfrm>
    </dsp:sp>
    <dsp:sp modelId="{A7713958-722F-4C86-A267-1999776FA99C}">
      <dsp:nvSpPr>
        <dsp:cNvPr id="0" name=""/>
        <dsp:cNvSpPr/>
      </dsp:nvSpPr>
      <dsp:spPr>
        <a:xfrm>
          <a:off x="5044222" y="3881489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/>
            <a:t>Valuer</a:t>
          </a:r>
          <a:endParaRPr lang="en-US" sz="600" kern="1200" dirty="0" smtClean="0"/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/>
            <a:t>Priya</a:t>
          </a:r>
          <a:r>
            <a:rPr lang="en-US" sz="600" kern="1200" dirty="0" smtClean="0"/>
            <a:t> Thakur</a:t>
          </a:r>
          <a:endParaRPr lang="en-US" sz="600" kern="1200" dirty="0"/>
        </a:p>
      </dsp:txBody>
      <dsp:txXfrm>
        <a:off x="5044222" y="3881489"/>
        <a:ext cx="911037" cy="455518"/>
      </dsp:txXfrm>
    </dsp:sp>
    <dsp:sp modelId="{31C59BA5-F1EE-494E-985F-DD493F4C3C3F}">
      <dsp:nvSpPr>
        <dsp:cNvPr id="0" name=""/>
        <dsp:cNvSpPr/>
      </dsp:nvSpPr>
      <dsp:spPr>
        <a:xfrm>
          <a:off x="5044222" y="4528326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Commercial Property Finance Officer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err="1" smtClean="0"/>
            <a:t>Vina</a:t>
          </a:r>
          <a:r>
            <a:rPr lang="en-US" sz="600" kern="1200" dirty="0" smtClean="0"/>
            <a:t> Rana (Fixed Term 2 </a:t>
          </a:r>
          <a:r>
            <a:rPr lang="en-US" sz="600" kern="1200" dirty="0" err="1" smtClean="0"/>
            <a:t>yr</a:t>
          </a:r>
          <a:r>
            <a:rPr lang="en-US" sz="600" kern="1200" dirty="0" smtClean="0"/>
            <a:t>)</a:t>
          </a:r>
          <a:endParaRPr lang="en-US" sz="600" kern="1200" dirty="0"/>
        </a:p>
      </dsp:txBody>
      <dsp:txXfrm>
        <a:off x="5044222" y="4528326"/>
        <a:ext cx="911037" cy="455518"/>
      </dsp:txXfrm>
    </dsp:sp>
    <dsp:sp modelId="{CC96079F-255B-4150-B078-AE9405ED01CF}">
      <dsp:nvSpPr>
        <dsp:cNvPr id="0" name=""/>
        <dsp:cNvSpPr/>
      </dsp:nvSpPr>
      <dsp:spPr>
        <a:xfrm>
          <a:off x="5044222" y="5175162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Commercial Property Building Surveyor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Shan Ali (Fixed Term 2 </a:t>
          </a:r>
          <a:r>
            <a:rPr lang="en-US" sz="600" kern="1200" dirty="0" err="1" smtClean="0"/>
            <a:t>yr</a:t>
          </a:r>
          <a:r>
            <a:rPr lang="en-US" sz="600" kern="1200" dirty="0" smtClean="0"/>
            <a:t>, dotted line to </a:t>
          </a:r>
          <a:r>
            <a:rPr lang="en-US" sz="600" kern="1200" smtClean="0"/>
            <a:t>FM Team)</a:t>
          </a:r>
          <a:endParaRPr lang="en-US" sz="600" kern="1200" dirty="0"/>
        </a:p>
      </dsp:txBody>
      <dsp:txXfrm>
        <a:off x="5044222" y="5175162"/>
        <a:ext cx="911037" cy="455518"/>
      </dsp:txXfrm>
    </dsp:sp>
    <dsp:sp modelId="{9B1A573E-C5DC-40D3-A929-D63D6AECBAD1}">
      <dsp:nvSpPr>
        <dsp:cNvPr id="0" name=""/>
        <dsp:cNvSpPr/>
      </dsp:nvSpPr>
      <dsp:spPr>
        <a:xfrm>
          <a:off x="5918818" y="647306"/>
          <a:ext cx="911037" cy="4555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b="1" kern="1200" dirty="0" smtClean="0"/>
            <a:t>Commercial Property Project Lead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" kern="1200" dirty="0" smtClean="0"/>
            <a:t>Jessica Shepherd</a:t>
          </a:r>
          <a:endParaRPr lang="en-US" sz="600" kern="1200" dirty="0"/>
        </a:p>
      </dsp:txBody>
      <dsp:txXfrm>
        <a:off x="5918818" y="647306"/>
        <a:ext cx="911037" cy="4555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3020E-1EF0-4ACA-8B85-E5F89F1CB55B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8713" y="1143000"/>
            <a:ext cx="4600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212AC-20E4-435F-9C7E-18FEDBE110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6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Head of Investment and Regeneration</a:t>
            </a:r>
          </a:p>
          <a:p>
            <a:endParaRPr lang="en-GB" dirty="0" smtClean="0"/>
          </a:p>
          <a:p>
            <a:pPr marL="171450" indent="-171450">
              <a:buFontTx/>
              <a:buChar char="-"/>
            </a:pPr>
            <a:r>
              <a:rPr lang="en-GB" dirty="0" smtClean="0"/>
              <a:t>Potentially change the title to better describe the role</a:t>
            </a:r>
          </a:p>
          <a:p>
            <a:pPr marL="171450" indent="-171450">
              <a:buFontTx/>
              <a:buChar char="-"/>
            </a:pPr>
            <a:r>
              <a:rPr lang="en-GB" dirty="0" smtClean="0"/>
              <a:t>Outward looking function for the programme</a:t>
            </a:r>
            <a:r>
              <a:rPr lang="en-GB" baseline="0" dirty="0" smtClean="0"/>
              <a:t> – governance, programme management, </a:t>
            </a:r>
            <a:r>
              <a:rPr lang="en-GB" baseline="0" dirty="0" err="1" smtClean="0"/>
              <a:t>comms</a:t>
            </a:r>
            <a:r>
              <a:rPr lang="en-GB" baseline="0" dirty="0" smtClean="0"/>
              <a:t>, policy development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Sales and Marketing manager reports to Martin and manages sales strategies across the programme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Holds programme risk register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E268E-37C7-4ACF-8284-FCB375360DB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374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212AC-20E4-435F-9C7E-18FEDBE1106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3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179" y="1449732"/>
            <a:ext cx="7193580" cy="1752600"/>
          </a:xfrm>
        </p:spPr>
        <p:txBody>
          <a:bodyPr lIns="0" tIns="0" bIns="0">
            <a:noAutofit/>
          </a:bodyPr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06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53" y="1600203"/>
            <a:ext cx="9214072" cy="4446347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50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179" y="1168763"/>
            <a:ext cx="8986386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8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1175" y="1600206"/>
            <a:ext cx="4515379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6946" y="1600201"/>
            <a:ext cx="4515379" cy="45259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178" y="1535113"/>
            <a:ext cx="4517155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178" y="2174875"/>
            <a:ext cx="451715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93400" y="1535113"/>
            <a:ext cx="4518929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93400" y="2174875"/>
            <a:ext cx="4518929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7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8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65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175" y="1600203"/>
            <a:ext cx="9201150" cy="44463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1175" y="6356357"/>
            <a:ext cx="2385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B7D7-DCB5-CE42-AD92-E5608697895E}" type="datetimeFigureOut">
              <a:rPr lang="en-US" smtClean="0"/>
              <a:t>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3029" y="6356357"/>
            <a:ext cx="3237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26842" y="6356357"/>
            <a:ext cx="2385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F890-2F00-2E43-AE80-83CB67A152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209387"/>
            <a:ext cx="10223500" cy="6594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11175" y="6438078"/>
            <a:ext cx="4212610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dirty="0" err="1" smtClean="0">
                <a:solidFill>
                  <a:schemeClr val="bg1"/>
                </a:solidFill>
                <a:latin typeface=""/>
              </a:rPr>
              <a:t>camden.gov.uk</a:t>
            </a:r>
            <a:endParaRPr lang="en-US" sz="1400" b="1" dirty="0">
              <a:solidFill>
                <a:schemeClr val="bg1"/>
              </a:solidFill>
              <a:latin typeface=""/>
            </a:endParaRPr>
          </a:p>
        </p:txBody>
      </p:sp>
      <p:pic>
        <p:nvPicPr>
          <p:cNvPr id="10" name="Picture 9" descr="camden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440" y="6417697"/>
            <a:ext cx="1432563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8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3500" b="1" kern="1200">
          <a:ln>
            <a:noFill/>
          </a:ln>
          <a:solidFill>
            <a:schemeClr val="accent2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348" dirty="0" smtClean="0">
                <a:solidFill>
                  <a:schemeClr val="tx2"/>
                </a:solidFill>
                <a:latin typeface="+mn-lt"/>
              </a:rPr>
              <a:t>Development Division: Senior Management Team</a:t>
            </a:r>
            <a:endParaRPr lang="en-GB" sz="2348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702866" y="1163783"/>
          <a:ext cx="8817769" cy="4569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687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139552"/>
              </p:ext>
            </p:extLst>
          </p:nvPr>
        </p:nvGraphicFramePr>
        <p:xfrm>
          <a:off x="498475" y="415636"/>
          <a:ext cx="9213850" cy="5631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728877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amden colours">
      <a:dk1>
        <a:srgbClr val="000000"/>
      </a:dk1>
      <a:lt1>
        <a:sysClr val="window" lastClr="FFFFFF"/>
      </a:lt1>
      <a:dk2>
        <a:srgbClr val="5F6062"/>
      </a:dk2>
      <a:lt2>
        <a:srgbClr val="EEECE1"/>
      </a:lt2>
      <a:accent1>
        <a:srgbClr val="00B259"/>
      </a:accent1>
      <a:accent2>
        <a:srgbClr val="5F6062"/>
      </a:accent2>
      <a:accent3>
        <a:srgbClr val="F16D9A"/>
      </a:accent3>
      <a:accent4>
        <a:srgbClr val="F5866C"/>
      </a:accent4>
      <a:accent5>
        <a:srgbClr val="A04276"/>
      </a:accent5>
      <a:accent6>
        <a:srgbClr val="522E91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12535</TotalTime>
  <Words>180</Words>
  <Application>Microsoft Office PowerPoint</Application>
  <PresentationFormat>Custom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Default Theme</vt:lpstr>
      <vt:lpstr>Development Division: Senior Management Team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camden user</dc:creator>
  <cp:lastModifiedBy>Chaudhry, Uzma</cp:lastModifiedBy>
  <cp:revision>204</cp:revision>
  <dcterms:created xsi:type="dcterms:W3CDTF">2013-12-05T12:22:23Z</dcterms:created>
  <dcterms:modified xsi:type="dcterms:W3CDTF">2019-04-11T09:11:48Z</dcterms:modified>
</cp:coreProperties>
</file>