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40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46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C6C1-8679-4960-8AD3-232E24E2A830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F6F6-9A2A-48D2-A076-79B45D7D8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62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C6C1-8679-4960-8AD3-232E24E2A830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F6F6-9A2A-48D2-A076-79B45D7D8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94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C6C1-8679-4960-8AD3-232E24E2A830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F6F6-9A2A-48D2-A076-79B45D7D8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391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785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C6C1-8679-4960-8AD3-232E24E2A830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F6F6-9A2A-48D2-A076-79B45D7D8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14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C6C1-8679-4960-8AD3-232E24E2A830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F6F6-9A2A-48D2-A076-79B45D7D8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82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C6C1-8679-4960-8AD3-232E24E2A830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F6F6-9A2A-48D2-A076-79B45D7D8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238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C6C1-8679-4960-8AD3-232E24E2A830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F6F6-9A2A-48D2-A076-79B45D7D8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97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C6C1-8679-4960-8AD3-232E24E2A830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F6F6-9A2A-48D2-A076-79B45D7D8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85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C6C1-8679-4960-8AD3-232E24E2A830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F6F6-9A2A-48D2-A076-79B45D7D8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83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C6C1-8679-4960-8AD3-232E24E2A830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F6F6-9A2A-48D2-A076-79B45D7D8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47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C6C1-8679-4960-8AD3-232E24E2A830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F6F6-9A2A-48D2-A076-79B45D7D8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814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3C6C1-8679-4960-8AD3-232E24E2A830}" type="datetimeFigureOut">
              <a:rPr lang="en-GB" smtClean="0"/>
              <a:t>25/11/2016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F6F6-9A2A-48D2-A076-79B45D7D85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023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6535513" y="3315862"/>
            <a:ext cx="2332830" cy="246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000" dirty="0">
                <a:solidFill>
                  <a:srgbClr val="1A4072"/>
                </a:solidFill>
                <a:latin typeface="Lato Bold" pitchFamily="34" charset="0"/>
              </a:rPr>
              <a:t>Ionisation selection</a:t>
            </a:r>
            <a:endParaRPr lang="en-US" sz="800" dirty="0">
              <a:solidFill>
                <a:srgbClr val="1A4072"/>
              </a:solidFill>
              <a:latin typeface="Lato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18579" y="2614176"/>
            <a:ext cx="23328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000" dirty="0">
                <a:solidFill>
                  <a:srgbClr val="1A4072"/>
                </a:solidFill>
                <a:latin typeface="Lato Bold" pitchFamily="34" charset="0"/>
              </a:rPr>
              <a:t>Pre-Filter </a:t>
            </a:r>
            <a:r>
              <a:rPr lang="en-US" sz="1000" dirty="0" smtClean="0">
                <a:solidFill>
                  <a:srgbClr val="1A4072"/>
                </a:solidFill>
                <a:latin typeface="Lato Bold" pitchFamily="34" charset="0"/>
              </a:rPr>
              <a:t>equivalent to </a:t>
            </a:r>
            <a:r>
              <a:rPr lang="en-US" sz="1000" dirty="0" err="1" smtClean="0">
                <a:solidFill>
                  <a:srgbClr val="1A4072"/>
                </a:solidFill>
                <a:latin typeface="Lato Bold" pitchFamily="34" charset="0"/>
              </a:rPr>
              <a:t>Eurovent</a:t>
            </a:r>
            <a:r>
              <a:rPr lang="en-US" sz="1000" dirty="0" smtClean="0">
                <a:solidFill>
                  <a:srgbClr val="1A4072"/>
                </a:solidFill>
                <a:latin typeface="Lato Bold" pitchFamily="34" charset="0"/>
              </a:rPr>
              <a:t> </a:t>
            </a:r>
            <a:r>
              <a:rPr lang="en-US" sz="1000" dirty="0">
                <a:solidFill>
                  <a:srgbClr val="1A4072"/>
                </a:solidFill>
                <a:latin typeface="Lato Bold" pitchFamily="34" charset="0"/>
              </a:rPr>
              <a:t>Class 2</a:t>
            </a:r>
            <a:endParaRPr lang="en-US" sz="800" dirty="0">
              <a:solidFill>
                <a:srgbClr val="1A4072"/>
              </a:solidFill>
              <a:latin typeface="Lato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562914" y="4678967"/>
            <a:ext cx="23328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000" dirty="0">
                <a:solidFill>
                  <a:srgbClr val="1A4072"/>
                </a:solidFill>
                <a:latin typeface="Lato Bold" pitchFamily="34" charset="0"/>
              </a:rPr>
              <a:t>Final filter </a:t>
            </a:r>
            <a:r>
              <a:rPr lang="en-US" sz="1000" dirty="0" smtClean="0">
                <a:solidFill>
                  <a:srgbClr val="1A4072"/>
                </a:solidFill>
                <a:latin typeface="Lato Bold" pitchFamily="34" charset="0"/>
              </a:rPr>
              <a:t>equivalent to </a:t>
            </a:r>
            <a:r>
              <a:rPr lang="en-US" sz="1000" dirty="0" err="1" smtClean="0">
                <a:solidFill>
                  <a:srgbClr val="1A4072"/>
                </a:solidFill>
                <a:latin typeface="Lato Bold" pitchFamily="34" charset="0"/>
              </a:rPr>
              <a:t>Eurovent</a:t>
            </a:r>
            <a:r>
              <a:rPr lang="en-US" sz="1000" dirty="0" smtClean="0">
                <a:solidFill>
                  <a:srgbClr val="1A4072"/>
                </a:solidFill>
                <a:latin typeface="Lato Bold" pitchFamily="34" charset="0"/>
              </a:rPr>
              <a:t> </a:t>
            </a:r>
            <a:r>
              <a:rPr lang="en-US" sz="1000" dirty="0">
                <a:solidFill>
                  <a:srgbClr val="1A4072"/>
                </a:solidFill>
                <a:latin typeface="Lato Bold" pitchFamily="34" charset="0"/>
              </a:rPr>
              <a:t>Class 2</a:t>
            </a:r>
            <a:endParaRPr lang="en-US" sz="800" dirty="0">
              <a:solidFill>
                <a:srgbClr val="1A4072"/>
              </a:solidFill>
              <a:latin typeface="Lato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52447" y="3941928"/>
            <a:ext cx="23328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000" dirty="0">
                <a:solidFill>
                  <a:srgbClr val="1A4072"/>
                </a:solidFill>
                <a:latin typeface="Lato Bold" pitchFamily="34" charset="0"/>
              </a:rPr>
              <a:t>Collector </a:t>
            </a:r>
            <a:r>
              <a:rPr lang="en-US" sz="1000" dirty="0" smtClean="0">
                <a:solidFill>
                  <a:srgbClr val="1A4072"/>
                </a:solidFill>
                <a:latin typeface="Lato Bold" pitchFamily="34" charset="0"/>
              </a:rPr>
              <a:t>section equivalent to </a:t>
            </a:r>
            <a:r>
              <a:rPr lang="en-US" sz="1000" dirty="0" err="1" smtClean="0">
                <a:solidFill>
                  <a:srgbClr val="1A4072"/>
                </a:solidFill>
                <a:latin typeface="Lato Bold" pitchFamily="34" charset="0"/>
              </a:rPr>
              <a:t>Eurovent</a:t>
            </a:r>
            <a:r>
              <a:rPr lang="en-US" sz="1000" dirty="0" smtClean="0">
                <a:solidFill>
                  <a:srgbClr val="1A4072"/>
                </a:solidFill>
                <a:latin typeface="Lato Bold" pitchFamily="34" charset="0"/>
              </a:rPr>
              <a:t> </a:t>
            </a:r>
            <a:r>
              <a:rPr lang="en-US" sz="1000" dirty="0">
                <a:solidFill>
                  <a:srgbClr val="1A4072"/>
                </a:solidFill>
                <a:latin typeface="Lato Bold" pitchFamily="34" charset="0"/>
              </a:rPr>
              <a:t>Class 9. Filter surface 28.4m</a:t>
            </a:r>
            <a:r>
              <a:rPr lang="en-US" sz="800" baseline="30000" dirty="0">
                <a:solidFill>
                  <a:srgbClr val="1A4072"/>
                </a:solidFill>
                <a:latin typeface="Lato Bold" pitchFamily="34" charset="0"/>
              </a:rPr>
              <a:t>2</a:t>
            </a:r>
            <a:r>
              <a:rPr lang="en-US" sz="600" baseline="30000" dirty="0">
                <a:solidFill>
                  <a:srgbClr val="1A4072"/>
                </a:solidFill>
                <a:latin typeface="Lato" pitchFamily="34" charset="0"/>
              </a:rPr>
              <a:t>.</a:t>
            </a:r>
            <a:endParaRPr lang="en-US" sz="800" baseline="30000" dirty="0">
              <a:solidFill>
                <a:srgbClr val="1A4072"/>
              </a:solidFill>
              <a:latin typeface="Lato" pitchFamily="34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2639900" y="1225518"/>
            <a:ext cx="4021362" cy="893891"/>
            <a:chOff x="3415092" y="477289"/>
            <a:chExt cx="5361816" cy="1191854"/>
          </a:xfrm>
        </p:grpSpPr>
        <p:sp>
          <p:nvSpPr>
            <p:cNvPr id="47" name="TextBox 46"/>
            <p:cNvSpPr txBox="1"/>
            <p:nvPr/>
          </p:nvSpPr>
          <p:spPr>
            <a:xfrm>
              <a:off x="3415092" y="477289"/>
              <a:ext cx="5361816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1A4072"/>
                  </a:solidFill>
                  <a:latin typeface="Lato Bold" panose="020F0502020204030203" pitchFamily="34" charset="0"/>
                  <a:ea typeface="Lato Bold" panose="020F0502020204030203" pitchFamily="34" charset="0"/>
                  <a:cs typeface="Lato Bold" panose="020F0502020204030203" pitchFamily="34" charset="0"/>
                </a:rPr>
                <a:t>Filter Technology</a:t>
              </a: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5789156" y="1669143"/>
              <a:ext cx="613688" cy="0"/>
            </a:xfrm>
            <a:prstGeom prst="line">
              <a:avLst/>
            </a:prstGeom>
            <a:ln>
              <a:solidFill>
                <a:srgbClr val="00B05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954728" y="615529"/>
            <a:ext cx="523547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 dirty="0">
                <a:solidFill>
                  <a:srgbClr val="00B051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rPr>
              <a:t>Electrostatic Filtration System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41224" y="3626431"/>
            <a:ext cx="326759" cy="326759"/>
            <a:chOff x="3103767" y="4339586"/>
            <a:chExt cx="326759" cy="326759"/>
          </a:xfrm>
        </p:grpSpPr>
        <p:sp>
          <p:nvSpPr>
            <p:cNvPr id="30" name="Oval 29"/>
            <p:cNvSpPr/>
            <p:nvPr/>
          </p:nvSpPr>
          <p:spPr>
            <a:xfrm>
              <a:off x="3103767" y="4339586"/>
              <a:ext cx="326759" cy="326759"/>
            </a:xfrm>
            <a:prstGeom prst="ellipse">
              <a:avLst/>
            </a:prstGeom>
            <a:solidFill>
              <a:srgbClr val="00B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136345" y="4358413"/>
              <a:ext cx="278152" cy="246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Lato Bold" pitchFamily="34" charset="0"/>
                </a:rPr>
                <a:t>1</a:t>
              </a:r>
              <a:endParaRPr lang="en-US" sz="800" dirty="0">
                <a:solidFill>
                  <a:schemeClr val="bg1"/>
                </a:solidFill>
                <a:latin typeface="Lato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476520" y="6278282"/>
            <a:ext cx="326759" cy="326759"/>
            <a:chOff x="3103767" y="4339586"/>
            <a:chExt cx="326759" cy="326759"/>
          </a:xfrm>
        </p:grpSpPr>
        <p:sp>
          <p:nvSpPr>
            <p:cNvPr id="34" name="Oval 33"/>
            <p:cNvSpPr/>
            <p:nvPr/>
          </p:nvSpPr>
          <p:spPr>
            <a:xfrm>
              <a:off x="3103767" y="4339586"/>
              <a:ext cx="326759" cy="326759"/>
            </a:xfrm>
            <a:prstGeom prst="ellipse">
              <a:avLst/>
            </a:prstGeom>
            <a:solidFill>
              <a:srgbClr val="00B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136345" y="4358413"/>
              <a:ext cx="278152" cy="246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GB" sz="1000" dirty="0">
                  <a:solidFill>
                    <a:schemeClr val="bg1"/>
                  </a:solidFill>
                  <a:latin typeface="Lato Bold" pitchFamily="34" charset="0"/>
                </a:rPr>
                <a:t>2</a:t>
              </a:r>
              <a:endParaRPr lang="en-US" sz="800" dirty="0">
                <a:solidFill>
                  <a:schemeClr val="bg1"/>
                </a:solidFill>
                <a:latin typeface="Lato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38111" y="4534458"/>
            <a:ext cx="326759" cy="326759"/>
            <a:chOff x="3103767" y="4339586"/>
            <a:chExt cx="326759" cy="326759"/>
          </a:xfrm>
        </p:grpSpPr>
        <p:sp>
          <p:nvSpPr>
            <p:cNvPr id="37" name="Oval 36"/>
            <p:cNvSpPr/>
            <p:nvPr/>
          </p:nvSpPr>
          <p:spPr>
            <a:xfrm>
              <a:off x="3103767" y="4339586"/>
              <a:ext cx="326759" cy="326759"/>
            </a:xfrm>
            <a:prstGeom prst="ellipse">
              <a:avLst/>
            </a:prstGeom>
            <a:solidFill>
              <a:srgbClr val="00B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136345" y="4358413"/>
              <a:ext cx="278152" cy="246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Lato Bold" pitchFamily="34" charset="0"/>
                </a:rPr>
                <a:t>3</a:t>
              </a:r>
              <a:endParaRPr lang="en-US" sz="800" dirty="0">
                <a:solidFill>
                  <a:schemeClr val="bg1"/>
                </a:solidFill>
                <a:latin typeface="Lato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554913" y="5797328"/>
            <a:ext cx="326759" cy="326759"/>
            <a:chOff x="3103767" y="4339586"/>
            <a:chExt cx="326759" cy="326759"/>
          </a:xfrm>
        </p:grpSpPr>
        <p:sp>
          <p:nvSpPr>
            <p:cNvPr id="40" name="Oval 39"/>
            <p:cNvSpPr/>
            <p:nvPr/>
          </p:nvSpPr>
          <p:spPr>
            <a:xfrm>
              <a:off x="3103767" y="4339586"/>
              <a:ext cx="326759" cy="326759"/>
            </a:xfrm>
            <a:prstGeom prst="ellipse">
              <a:avLst/>
            </a:prstGeom>
            <a:solidFill>
              <a:srgbClr val="00B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136345" y="4358413"/>
              <a:ext cx="278152" cy="246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Lato Bold" pitchFamily="34" charset="0"/>
                </a:rPr>
                <a:t>4</a:t>
              </a:r>
              <a:endParaRPr lang="en-US" sz="800" dirty="0">
                <a:solidFill>
                  <a:schemeClr val="bg1"/>
                </a:solidFill>
                <a:latin typeface="Lato" pitchFamily="34" charset="0"/>
              </a:endParaRPr>
            </a:p>
          </p:txBody>
        </p:sp>
      </p:grpSp>
      <p:grpSp>
        <p:nvGrpSpPr>
          <p:cNvPr id="3312" name="Group 3311"/>
          <p:cNvGrpSpPr/>
          <p:nvPr/>
        </p:nvGrpSpPr>
        <p:grpSpPr>
          <a:xfrm>
            <a:off x="864870" y="2535975"/>
            <a:ext cx="4469130" cy="3880383"/>
            <a:chOff x="1245235" y="623570"/>
            <a:chExt cx="7414260" cy="5974715"/>
          </a:xfrm>
        </p:grpSpPr>
        <p:grpSp>
          <p:nvGrpSpPr>
            <p:cNvPr id="3313" name="Group 3312"/>
            <p:cNvGrpSpPr>
              <a:grpSpLocks/>
            </p:cNvGrpSpPr>
            <p:nvPr/>
          </p:nvGrpSpPr>
          <p:grpSpPr bwMode="auto">
            <a:xfrm>
              <a:off x="1245235" y="623570"/>
              <a:ext cx="7414260" cy="5974715"/>
              <a:chOff x="2148" y="1168"/>
              <a:chExt cx="11676" cy="9409"/>
            </a:xfrm>
          </p:grpSpPr>
          <p:grpSp>
            <p:nvGrpSpPr>
              <p:cNvPr id="3315" name="Group 3314"/>
              <p:cNvGrpSpPr>
                <a:grpSpLocks/>
              </p:cNvGrpSpPr>
              <p:nvPr/>
            </p:nvGrpSpPr>
            <p:grpSpPr bwMode="auto">
              <a:xfrm>
                <a:off x="2158" y="7271"/>
                <a:ext cx="1592" cy="3286"/>
                <a:chOff x="2158" y="7271"/>
                <a:chExt cx="1592" cy="3286"/>
              </a:xfrm>
            </p:grpSpPr>
            <p:sp>
              <p:nvSpPr>
                <p:cNvPr id="4396" name="Freeform 4395"/>
                <p:cNvSpPr>
                  <a:spLocks/>
                </p:cNvSpPr>
                <p:nvPr/>
              </p:nvSpPr>
              <p:spPr bwMode="auto">
                <a:xfrm>
                  <a:off x="2158" y="7271"/>
                  <a:ext cx="1592" cy="3286"/>
                </a:xfrm>
                <a:custGeom>
                  <a:avLst/>
                  <a:gdLst>
                    <a:gd name="T0" fmla="+- 0 2158 2158"/>
                    <a:gd name="T1" fmla="*/ T0 w 1592"/>
                    <a:gd name="T2" fmla="+- 0 9630 7271"/>
                    <a:gd name="T3" fmla="*/ 9630 h 3286"/>
                    <a:gd name="T4" fmla="+- 0 2158 2158"/>
                    <a:gd name="T5" fmla="*/ T4 w 1592"/>
                    <a:gd name="T6" fmla="+- 0 7271 7271"/>
                    <a:gd name="T7" fmla="*/ 7271 h 3286"/>
                    <a:gd name="T8" fmla="+- 0 3749 2158"/>
                    <a:gd name="T9" fmla="*/ T8 w 1592"/>
                    <a:gd name="T10" fmla="+- 0 8190 7271"/>
                    <a:gd name="T11" fmla="*/ 8190 h 3286"/>
                    <a:gd name="T12" fmla="+- 0 3749 2158"/>
                    <a:gd name="T13" fmla="*/ T12 w 1592"/>
                    <a:gd name="T14" fmla="+- 0 10557 7271"/>
                    <a:gd name="T15" fmla="*/ 10557 h 3286"/>
                    <a:gd name="T16" fmla="+- 0 2158 2158"/>
                    <a:gd name="T17" fmla="*/ T16 w 1592"/>
                    <a:gd name="T18" fmla="+- 0 9630 7271"/>
                    <a:gd name="T19" fmla="*/ 9630 h 328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592" h="3286">
                      <a:moveTo>
                        <a:pt x="0" y="2359"/>
                      </a:moveTo>
                      <a:lnTo>
                        <a:pt x="0" y="0"/>
                      </a:lnTo>
                      <a:lnTo>
                        <a:pt x="1591" y="919"/>
                      </a:lnTo>
                      <a:lnTo>
                        <a:pt x="1591" y="3286"/>
                      </a:lnTo>
                      <a:lnTo>
                        <a:pt x="0" y="235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16" name="Group 3315"/>
              <p:cNvGrpSpPr>
                <a:grpSpLocks/>
              </p:cNvGrpSpPr>
              <p:nvPr/>
            </p:nvGrpSpPr>
            <p:grpSpPr bwMode="auto">
              <a:xfrm>
                <a:off x="2170" y="7290"/>
                <a:ext cx="1570" cy="3248"/>
                <a:chOff x="2170" y="7290"/>
                <a:chExt cx="1570" cy="3248"/>
              </a:xfrm>
            </p:grpSpPr>
            <p:sp>
              <p:nvSpPr>
                <p:cNvPr id="4395" name="Freeform 4394"/>
                <p:cNvSpPr>
                  <a:spLocks/>
                </p:cNvSpPr>
                <p:nvPr/>
              </p:nvSpPr>
              <p:spPr bwMode="auto">
                <a:xfrm>
                  <a:off x="2170" y="7290"/>
                  <a:ext cx="1570" cy="3248"/>
                </a:xfrm>
                <a:custGeom>
                  <a:avLst/>
                  <a:gdLst>
                    <a:gd name="T0" fmla="+- 0 2170 2170"/>
                    <a:gd name="T1" fmla="*/ T0 w 1570"/>
                    <a:gd name="T2" fmla="+- 0 9623 7290"/>
                    <a:gd name="T3" fmla="*/ 9623 h 3248"/>
                    <a:gd name="T4" fmla="+- 0 2170 2170"/>
                    <a:gd name="T5" fmla="*/ T4 w 1570"/>
                    <a:gd name="T6" fmla="+- 0 7290 7290"/>
                    <a:gd name="T7" fmla="*/ 7290 h 3248"/>
                    <a:gd name="T8" fmla="+- 0 3739 2170"/>
                    <a:gd name="T9" fmla="*/ T8 w 1570"/>
                    <a:gd name="T10" fmla="+- 0 8198 7290"/>
                    <a:gd name="T11" fmla="*/ 8198 h 3248"/>
                    <a:gd name="T12" fmla="+- 0 3739 2170"/>
                    <a:gd name="T13" fmla="*/ T12 w 1570"/>
                    <a:gd name="T14" fmla="+- 0 10538 7290"/>
                    <a:gd name="T15" fmla="*/ 10538 h 3248"/>
                    <a:gd name="T16" fmla="+- 0 2170 2170"/>
                    <a:gd name="T17" fmla="*/ T16 w 1570"/>
                    <a:gd name="T18" fmla="+- 0 9623 7290"/>
                    <a:gd name="T19" fmla="*/ 9623 h 324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570" h="3248">
                      <a:moveTo>
                        <a:pt x="0" y="2333"/>
                      </a:moveTo>
                      <a:lnTo>
                        <a:pt x="0" y="0"/>
                      </a:lnTo>
                      <a:lnTo>
                        <a:pt x="1569" y="908"/>
                      </a:lnTo>
                      <a:lnTo>
                        <a:pt x="1569" y="3248"/>
                      </a:lnTo>
                      <a:lnTo>
                        <a:pt x="0" y="233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17" name="Group 3316"/>
              <p:cNvGrpSpPr>
                <a:grpSpLocks/>
              </p:cNvGrpSpPr>
              <p:nvPr/>
            </p:nvGrpSpPr>
            <p:grpSpPr bwMode="auto">
              <a:xfrm>
                <a:off x="2998" y="9410"/>
                <a:ext cx="339" cy="428"/>
                <a:chOff x="2998" y="9410"/>
                <a:chExt cx="339" cy="428"/>
              </a:xfrm>
            </p:grpSpPr>
            <p:sp>
              <p:nvSpPr>
                <p:cNvPr id="4394" name="Freeform 4393"/>
                <p:cNvSpPr>
                  <a:spLocks/>
                </p:cNvSpPr>
                <p:nvPr/>
              </p:nvSpPr>
              <p:spPr bwMode="auto">
                <a:xfrm>
                  <a:off x="2998" y="9410"/>
                  <a:ext cx="339" cy="428"/>
                </a:xfrm>
                <a:custGeom>
                  <a:avLst/>
                  <a:gdLst>
                    <a:gd name="T0" fmla="+- 0 2998 2998"/>
                    <a:gd name="T1" fmla="*/ T0 w 339"/>
                    <a:gd name="T2" fmla="+- 0 9453 9410"/>
                    <a:gd name="T3" fmla="*/ 9453 h 428"/>
                    <a:gd name="T4" fmla="+- 0 3281 2998"/>
                    <a:gd name="T5" fmla="*/ T4 w 339"/>
                    <a:gd name="T6" fmla="+- 0 9700 9410"/>
                    <a:gd name="T7" fmla="*/ 9700 h 428"/>
                    <a:gd name="T8" fmla="+- 0 3062 2998"/>
                    <a:gd name="T9" fmla="*/ T8 w 339"/>
                    <a:gd name="T10" fmla="+- 0 9827 9410"/>
                    <a:gd name="T11" fmla="*/ 9827 h 428"/>
                    <a:gd name="T12" fmla="+- 0 2998 2998"/>
                    <a:gd name="T13" fmla="*/ T12 w 339"/>
                    <a:gd name="T14" fmla="+- 0 9453 9410"/>
                    <a:gd name="T15" fmla="*/ 9453 h 428"/>
                    <a:gd name="T16" fmla="+- 0 3010 2998"/>
                    <a:gd name="T17" fmla="*/ T16 w 339"/>
                    <a:gd name="T18" fmla="+- 0 9410 9410"/>
                    <a:gd name="T19" fmla="*/ 9410 h 428"/>
                    <a:gd name="T20" fmla="+- 0 3336 2998"/>
                    <a:gd name="T21" fmla="*/ T20 w 339"/>
                    <a:gd name="T22" fmla="+- 0 9705 9410"/>
                    <a:gd name="T23" fmla="*/ 9705 h 428"/>
                    <a:gd name="T24" fmla="+- 0 3120 2998"/>
                    <a:gd name="T25" fmla="*/ T24 w 339"/>
                    <a:gd name="T26" fmla="+- 0 9837 9410"/>
                    <a:gd name="T27" fmla="*/ 9837 h 428"/>
                    <a:gd name="T28" fmla="+- 0 3062 2998"/>
                    <a:gd name="T29" fmla="*/ T28 w 339"/>
                    <a:gd name="T30" fmla="+- 0 9827 9410"/>
                    <a:gd name="T31" fmla="*/ 9827 h 42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339" h="428">
                      <a:moveTo>
                        <a:pt x="0" y="43"/>
                      </a:moveTo>
                      <a:lnTo>
                        <a:pt x="283" y="290"/>
                      </a:lnTo>
                      <a:lnTo>
                        <a:pt x="64" y="417"/>
                      </a:lnTo>
                      <a:lnTo>
                        <a:pt x="0" y="43"/>
                      </a:lnTo>
                      <a:lnTo>
                        <a:pt x="12" y="0"/>
                      </a:lnTo>
                      <a:lnTo>
                        <a:pt x="338" y="295"/>
                      </a:lnTo>
                      <a:lnTo>
                        <a:pt x="122" y="427"/>
                      </a:lnTo>
                      <a:lnTo>
                        <a:pt x="64" y="41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18" name="Group 3317"/>
              <p:cNvGrpSpPr>
                <a:grpSpLocks/>
              </p:cNvGrpSpPr>
              <p:nvPr/>
            </p:nvGrpSpPr>
            <p:grpSpPr bwMode="auto">
              <a:xfrm>
                <a:off x="3281" y="9700"/>
                <a:ext cx="56" cy="5"/>
                <a:chOff x="3281" y="9700"/>
                <a:chExt cx="56" cy="5"/>
              </a:xfrm>
            </p:grpSpPr>
            <p:sp>
              <p:nvSpPr>
                <p:cNvPr id="4393" name="Freeform 4392"/>
                <p:cNvSpPr>
                  <a:spLocks/>
                </p:cNvSpPr>
                <p:nvPr/>
              </p:nvSpPr>
              <p:spPr bwMode="auto">
                <a:xfrm>
                  <a:off x="3281" y="9700"/>
                  <a:ext cx="56" cy="5"/>
                </a:xfrm>
                <a:custGeom>
                  <a:avLst/>
                  <a:gdLst>
                    <a:gd name="T0" fmla="+- 0 3281 3281"/>
                    <a:gd name="T1" fmla="*/ T0 w 56"/>
                    <a:gd name="T2" fmla="+- 0 9700 9700"/>
                    <a:gd name="T3" fmla="*/ 9700 h 5"/>
                    <a:gd name="T4" fmla="+- 0 3336 3281"/>
                    <a:gd name="T5" fmla="*/ T4 w 56"/>
                    <a:gd name="T6" fmla="+- 0 9705 9700"/>
                    <a:gd name="T7" fmla="*/ 9705 h 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6" h="5">
                      <a:moveTo>
                        <a:pt x="0" y="0"/>
                      </a:moveTo>
                      <a:lnTo>
                        <a:pt x="55" y="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19" name="Group 3318"/>
              <p:cNvGrpSpPr>
                <a:grpSpLocks/>
              </p:cNvGrpSpPr>
              <p:nvPr/>
            </p:nvGrpSpPr>
            <p:grpSpPr bwMode="auto">
              <a:xfrm>
                <a:off x="3089" y="8814"/>
                <a:ext cx="324" cy="392"/>
                <a:chOff x="3089" y="8814"/>
                <a:chExt cx="324" cy="392"/>
              </a:xfrm>
            </p:grpSpPr>
            <p:sp>
              <p:nvSpPr>
                <p:cNvPr id="4392" name="Freeform 4391"/>
                <p:cNvSpPr>
                  <a:spLocks/>
                </p:cNvSpPr>
                <p:nvPr/>
              </p:nvSpPr>
              <p:spPr bwMode="auto">
                <a:xfrm>
                  <a:off x="3089" y="8814"/>
                  <a:ext cx="324" cy="392"/>
                </a:xfrm>
                <a:custGeom>
                  <a:avLst/>
                  <a:gdLst>
                    <a:gd name="T0" fmla="+- 0 3367 3089"/>
                    <a:gd name="T1" fmla="*/ T0 w 324"/>
                    <a:gd name="T2" fmla="+- 0 9206 8814"/>
                    <a:gd name="T3" fmla="*/ 9206 h 392"/>
                    <a:gd name="T4" fmla="+- 0 3413 3089"/>
                    <a:gd name="T5" fmla="*/ T4 w 324"/>
                    <a:gd name="T6" fmla="+- 0 9201 8814"/>
                    <a:gd name="T7" fmla="*/ 9201 h 392"/>
                    <a:gd name="T8" fmla="+- 0 3410 3089"/>
                    <a:gd name="T9" fmla="*/ T8 w 324"/>
                    <a:gd name="T10" fmla="+- 0 8814 8814"/>
                    <a:gd name="T11" fmla="*/ 8814 h 392"/>
                    <a:gd name="T12" fmla="+- 0 3098 3089"/>
                    <a:gd name="T13" fmla="*/ T12 w 324"/>
                    <a:gd name="T14" fmla="+- 0 8826 8814"/>
                    <a:gd name="T15" fmla="*/ 8826 h 392"/>
                    <a:gd name="T16" fmla="+- 0 3089 3089"/>
                    <a:gd name="T17" fmla="*/ T16 w 324"/>
                    <a:gd name="T18" fmla="+- 0 8874 8814"/>
                    <a:gd name="T19" fmla="*/ 8874 h 392"/>
                    <a:gd name="T20" fmla="+- 0 3362 3089"/>
                    <a:gd name="T21" fmla="*/ T20 w 324"/>
                    <a:gd name="T22" fmla="+- 0 8860 8814"/>
                    <a:gd name="T23" fmla="*/ 8860 h 392"/>
                    <a:gd name="T24" fmla="+- 0 3367 3089"/>
                    <a:gd name="T25" fmla="*/ T24 w 324"/>
                    <a:gd name="T26" fmla="+- 0 9206 8814"/>
                    <a:gd name="T27" fmla="*/ 9206 h 392"/>
                    <a:gd name="T28" fmla="+- 0 3089 3089"/>
                    <a:gd name="T29" fmla="*/ T28 w 324"/>
                    <a:gd name="T30" fmla="+- 0 8874 8814"/>
                    <a:gd name="T31" fmla="*/ 8874 h 39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324" h="392">
                      <a:moveTo>
                        <a:pt x="278" y="392"/>
                      </a:moveTo>
                      <a:lnTo>
                        <a:pt x="324" y="387"/>
                      </a:lnTo>
                      <a:lnTo>
                        <a:pt x="321" y="0"/>
                      </a:lnTo>
                      <a:lnTo>
                        <a:pt x="9" y="12"/>
                      </a:lnTo>
                      <a:lnTo>
                        <a:pt x="0" y="60"/>
                      </a:lnTo>
                      <a:lnTo>
                        <a:pt x="273" y="46"/>
                      </a:lnTo>
                      <a:lnTo>
                        <a:pt x="278" y="392"/>
                      </a:lnTo>
                      <a:lnTo>
                        <a:pt x="0" y="6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20" name="Group 3319"/>
              <p:cNvGrpSpPr>
                <a:grpSpLocks/>
              </p:cNvGrpSpPr>
              <p:nvPr/>
            </p:nvGrpSpPr>
            <p:grpSpPr bwMode="auto">
              <a:xfrm>
                <a:off x="3362" y="8814"/>
                <a:ext cx="48" cy="46"/>
                <a:chOff x="3362" y="8814"/>
                <a:chExt cx="48" cy="46"/>
              </a:xfrm>
            </p:grpSpPr>
            <p:sp>
              <p:nvSpPr>
                <p:cNvPr id="4391" name="Freeform 4390"/>
                <p:cNvSpPr>
                  <a:spLocks/>
                </p:cNvSpPr>
                <p:nvPr/>
              </p:nvSpPr>
              <p:spPr bwMode="auto">
                <a:xfrm>
                  <a:off x="3362" y="8814"/>
                  <a:ext cx="48" cy="46"/>
                </a:xfrm>
                <a:custGeom>
                  <a:avLst/>
                  <a:gdLst>
                    <a:gd name="T0" fmla="+- 0 3362 3362"/>
                    <a:gd name="T1" fmla="*/ T0 w 48"/>
                    <a:gd name="T2" fmla="+- 0 8860 8814"/>
                    <a:gd name="T3" fmla="*/ 8860 h 46"/>
                    <a:gd name="T4" fmla="+- 0 3410 3362"/>
                    <a:gd name="T5" fmla="*/ T4 w 48"/>
                    <a:gd name="T6" fmla="+- 0 8814 8814"/>
                    <a:gd name="T7" fmla="*/ 8814 h 4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48" h="46">
                      <a:moveTo>
                        <a:pt x="0" y="46"/>
                      </a:moveTo>
                      <a:lnTo>
                        <a:pt x="48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21" name="Group 3320"/>
              <p:cNvGrpSpPr>
                <a:grpSpLocks/>
              </p:cNvGrpSpPr>
              <p:nvPr/>
            </p:nvGrpSpPr>
            <p:grpSpPr bwMode="auto">
              <a:xfrm>
                <a:off x="2148" y="9532"/>
                <a:ext cx="106" cy="159"/>
                <a:chOff x="2148" y="9532"/>
                <a:chExt cx="106" cy="159"/>
              </a:xfrm>
            </p:grpSpPr>
            <p:sp>
              <p:nvSpPr>
                <p:cNvPr id="4390" name="Freeform 4389"/>
                <p:cNvSpPr>
                  <a:spLocks/>
                </p:cNvSpPr>
                <p:nvPr/>
              </p:nvSpPr>
              <p:spPr bwMode="auto">
                <a:xfrm>
                  <a:off x="2148" y="9532"/>
                  <a:ext cx="106" cy="159"/>
                </a:xfrm>
                <a:custGeom>
                  <a:avLst/>
                  <a:gdLst>
                    <a:gd name="T0" fmla="+- 0 2158 2148"/>
                    <a:gd name="T1" fmla="*/ T0 w 106"/>
                    <a:gd name="T2" fmla="+- 0 9532 9532"/>
                    <a:gd name="T3" fmla="*/ 9532 h 159"/>
                    <a:gd name="T4" fmla="+- 0 2148 2148"/>
                    <a:gd name="T5" fmla="*/ T4 w 106"/>
                    <a:gd name="T6" fmla="+- 0 9537 9532"/>
                    <a:gd name="T7" fmla="*/ 9537 h 159"/>
                    <a:gd name="T8" fmla="+- 0 2148 2148"/>
                    <a:gd name="T9" fmla="*/ T8 w 106"/>
                    <a:gd name="T10" fmla="+- 0 9638 9532"/>
                    <a:gd name="T11" fmla="*/ 9638 h 159"/>
                    <a:gd name="T12" fmla="+- 0 2239 2148"/>
                    <a:gd name="T13" fmla="*/ T12 w 106"/>
                    <a:gd name="T14" fmla="+- 0 9690 9532"/>
                    <a:gd name="T15" fmla="*/ 9690 h 159"/>
                    <a:gd name="T16" fmla="+- 0 2254 2148"/>
                    <a:gd name="T17" fmla="*/ T16 w 106"/>
                    <a:gd name="T18" fmla="+- 0 9686 9532"/>
                    <a:gd name="T19" fmla="*/ 9686 h 15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06" h="159">
                      <a:moveTo>
                        <a:pt x="10" y="0"/>
                      </a:moveTo>
                      <a:lnTo>
                        <a:pt x="0" y="5"/>
                      </a:lnTo>
                      <a:lnTo>
                        <a:pt x="0" y="106"/>
                      </a:lnTo>
                      <a:lnTo>
                        <a:pt x="91" y="158"/>
                      </a:lnTo>
                      <a:lnTo>
                        <a:pt x="106" y="15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22" name="Group 3321"/>
              <p:cNvGrpSpPr>
                <a:grpSpLocks/>
              </p:cNvGrpSpPr>
              <p:nvPr/>
            </p:nvGrpSpPr>
            <p:grpSpPr bwMode="auto">
              <a:xfrm>
                <a:off x="2239" y="9678"/>
                <a:ext cx="2" cy="12"/>
                <a:chOff x="2239" y="9678"/>
                <a:chExt cx="2" cy="12"/>
              </a:xfrm>
            </p:grpSpPr>
            <p:sp>
              <p:nvSpPr>
                <p:cNvPr id="4389" name="Freeform 4388"/>
                <p:cNvSpPr>
                  <a:spLocks/>
                </p:cNvSpPr>
                <p:nvPr/>
              </p:nvSpPr>
              <p:spPr bwMode="auto">
                <a:xfrm>
                  <a:off x="2239" y="9678"/>
                  <a:ext cx="2" cy="12"/>
                </a:xfrm>
                <a:custGeom>
                  <a:avLst/>
                  <a:gdLst>
                    <a:gd name="T0" fmla="+- 0 9690 9678"/>
                    <a:gd name="T1" fmla="*/ 9690 h 12"/>
                    <a:gd name="T2" fmla="+- 0 9678 9678"/>
                    <a:gd name="T3" fmla="*/ 9678 h 1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2">
                      <a:moveTo>
                        <a:pt x="0" y="12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23" name="Group 3322"/>
              <p:cNvGrpSpPr>
                <a:grpSpLocks/>
              </p:cNvGrpSpPr>
              <p:nvPr/>
            </p:nvGrpSpPr>
            <p:grpSpPr bwMode="auto">
              <a:xfrm>
                <a:off x="2148" y="9537"/>
                <a:ext cx="10" cy="8"/>
                <a:chOff x="2148" y="9537"/>
                <a:chExt cx="10" cy="8"/>
              </a:xfrm>
            </p:grpSpPr>
            <p:sp>
              <p:nvSpPr>
                <p:cNvPr id="4388" name="Freeform 4387"/>
                <p:cNvSpPr>
                  <a:spLocks/>
                </p:cNvSpPr>
                <p:nvPr/>
              </p:nvSpPr>
              <p:spPr bwMode="auto">
                <a:xfrm>
                  <a:off x="2148" y="9537"/>
                  <a:ext cx="10" cy="8"/>
                </a:xfrm>
                <a:custGeom>
                  <a:avLst/>
                  <a:gdLst>
                    <a:gd name="T0" fmla="+- 0 2148 2148"/>
                    <a:gd name="T1" fmla="*/ T0 w 10"/>
                    <a:gd name="T2" fmla="+- 0 9537 9537"/>
                    <a:gd name="T3" fmla="*/ 9537 h 8"/>
                    <a:gd name="T4" fmla="+- 0 2158 2148"/>
                    <a:gd name="T5" fmla="*/ T4 w 10"/>
                    <a:gd name="T6" fmla="+- 0 9544 9537"/>
                    <a:gd name="T7" fmla="*/ 9544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0" h="8">
                      <a:moveTo>
                        <a:pt x="0" y="0"/>
                      </a:moveTo>
                      <a:lnTo>
                        <a:pt x="10" y="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24" name="Group 3323"/>
              <p:cNvGrpSpPr>
                <a:grpSpLocks/>
              </p:cNvGrpSpPr>
              <p:nvPr/>
            </p:nvGrpSpPr>
            <p:grpSpPr bwMode="auto">
              <a:xfrm>
                <a:off x="2148" y="6124"/>
                <a:ext cx="2036" cy="1244"/>
                <a:chOff x="2148" y="6124"/>
                <a:chExt cx="2036" cy="1244"/>
              </a:xfrm>
            </p:grpSpPr>
            <p:sp>
              <p:nvSpPr>
                <p:cNvPr id="4387" name="Freeform 4386"/>
                <p:cNvSpPr>
                  <a:spLocks/>
                </p:cNvSpPr>
                <p:nvPr/>
              </p:nvSpPr>
              <p:spPr bwMode="auto">
                <a:xfrm>
                  <a:off x="2148" y="6124"/>
                  <a:ext cx="2036" cy="1244"/>
                </a:xfrm>
                <a:custGeom>
                  <a:avLst/>
                  <a:gdLst>
                    <a:gd name="T0" fmla="+- 0 2158 2148"/>
                    <a:gd name="T1" fmla="*/ T0 w 2036"/>
                    <a:gd name="T2" fmla="+- 0 7367 6124"/>
                    <a:gd name="T3" fmla="*/ 7367 h 1244"/>
                    <a:gd name="T4" fmla="+- 0 2148 2148"/>
                    <a:gd name="T5" fmla="*/ T4 w 2036"/>
                    <a:gd name="T6" fmla="+- 0 7358 6124"/>
                    <a:gd name="T7" fmla="*/ 7358 h 1244"/>
                    <a:gd name="T8" fmla="+- 0 2148 2148"/>
                    <a:gd name="T9" fmla="*/ T8 w 2036"/>
                    <a:gd name="T10" fmla="+- 0 7252 6124"/>
                    <a:gd name="T11" fmla="*/ 7252 h 1244"/>
                    <a:gd name="T12" fmla="+- 0 2251 2148"/>
                    <a:gd name="T13" fmla="*/ T12 w 2036"/>
                    <a:gd name="T14" fmla="+- 0 7312 6124"/>
                    <a:gd name="T15" fmla="*/ 7312 h 1244"/>
                    <a:gd name="T16" fmla="+- 0 2251 2148"/>
                    <a:gd name="T17" fmla="*/ T16 w 2036"/>
                    <a:gd name="T18" fmla="+- 0 7324 6124"/>
                    <a:gd name="T19" fmla="*/ 7324 h 1244"/>
                    <a:gd name="T20" fmla="+- 0 4183 2148"/>
                    <a:gd name="T21" fmla="*/ T20 w 2036"/>
                    <a:gd name="T22" fmla="+- 0 6196 6124"/>
                    <a:gd name="T23" fmla="*/ 6196 h 1244"/>
                    <a:gd name="T24" fmla="+- 0 4183 2148"/>
                    <a:gd name="T25" fmla="*/ T24 w 2036"/>
                    <a:gd name="T26" fmla="+- 0 6184 6124"/>
                    <a:gd name="T27" fmla="*/ 6184 h 1244"/>
                    <a:gd name="T28" fmla="+- 0 4082 2148"/>
                    <a:gd name="T29" fmla="*/ T28 w 2036"/>
                    <a:gd name="T30" fmla="+- 0 6124 6124"/>
                    <a:gd name="T31" fmla="*/ 6124 h 1244"/>
                    <a:gd name="T32" fmla="+- 0 2148 2148"/>
                    <a:gd name="T33" fmla="*/ T32 w 2036"/>
                    <a:gd name="T34" fmla="+- 0 7252 6124"/>
                    <a:gd name="T35" fmla="*/ 7252 h 124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</a:cxnLst>
                  <a:rect l="0" t="0" r="r" b="b"/>
                  <a:pathLst>
                    <a:path w="2036" h="1244">
                      <a:moveTo>
                        <a:pt x="10" y="1243"/>
                      </a:moveTo>
                      <a:lnTo>
                        <a:pt x="0" y="1234"/>
                      </a:lnTo>
                      <a:lnTo>
                        <a:pt x="0" y="1128"/>
                      </a:lnTo>
                      <a:lnTo>
                        <a:pt x="103" y="1188"/>
                      </a:lnTo>
                      <a:lnTo>
                        <a:pt x="103" y="1200"/>
                      </a:lnTo>
                      <a:lnTo>
                        <a:pt x="2035" y="72"/>
                      </a:lnTo>
                      <a:lnTo>
                        <a:pt x="2035" y="60"/>
                      </a:lnTo>
                      <a:lnTo>
                        <a:pt x="1934" y="0"/>
                      </a:lnTo>
                      <a:lnTo>
                        <a:pt x="0" y="112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25" name="Group 3324"/>
              <p:cNvGrpSpPr>
                <a:grpSpLocks/>
              </p:cNvGrpSpPr>
              <p:nvPr/>
            </p:nvGrpSpPr>
            <p:grpSpPr bwMode="auto">
              <a:xfrm>
                <a:off x="2251" y="6184"/>
                <a:ext cx="1932" cy="1128"/>
                <a:chOff x="2251" y="6184"/>
                <a:chExt cx="1932" cy="1128"/>
              </a:xfrm>
            </p:grpSpPr>
            <p:sp>
              <p:nvSpPr>
                <p:cNvPr id="4386" name="Freeform 4385"/>
                <p:cNvSpPr>
                  <a:spLocks/>
                </p:cNvSpPr>
                <p:nvPr/>
              </p:nvSpPr>
              <p:spPr bwMode="auto">
                <a:xfrm>
                  <a:off x="2251" y="6184"/>
                  <a:ext cx="1932" cy="1128"/>
                </a:xfrm>
                <a:custGeom>
                  <a:avLst/>
                  <a:gdLst>
                    <a:gd name="T0" fmla="+- 0 2251 2251"/>
                    <a:gd name="T1" fmla="*/ T0 w 1932"/>
                    <a:gd name="T2" fmla="+- 0 7312 6184"/>
                    <a:gd name="T3" fmla="*/ 7312 h 1128"/>
                    <a:gd name="T4" fmla="+- 0 4183 2251"/>
                    <a:gd name="T5" fmla="*/ T4 w 1932"/>
                    <a:gd name="T6" fmla="+- 0 6184 6184"/>
                    <a:gd name="T7" fmla="*/ 6184 h 112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932" h="1128">
                      <a:moveTo>
                        <a:pt x="0" y="1128"/>
                      </a:moveTo>
                      <a:lnTo>
                        <a:pt x="193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26" name="Group 3325"/>
              <p:cNvGrpSpPr>
                <a:grpSpLocks/>
              </p:cNvGrpSpPr>
              <p:nvPr/>
            </p:nvGrpSpPr>
            <p:grpSpPr bwMode="auto">
              <a:xfrm>
                <a:off x="3574" y="10012"/>
                <a:ext cx="166" cy="339"/>
                <a:chOff x="3574" y="10012"/>
                <a:chExt cx="166" cy="339"/>
              </a:xfrm>
            </p:grpSpPr>
            <p:sp>
              <p:nvSpPr>
                <p:cNvPr id="4385" name="Freeform 4384"/>
                <p:cNvSpPr>
                  <a:spLocks/>
                </p:cNvSpPr>
                <p:nvPr/>
              </p:nvSpPr>
              <p:spPr bwMode="auto">
                <a:xfrm>
                  <a:off x="3574" y="10012"/>
                  <a:ext cx="166" cy="339"/>
                </a:xfrm>
                <a:custGeom>
                  <a:avLst/>
                  <a:gdLst>
                    <a:gd name="T0" fmla="+- 0 3739 3574"/>
                    <a:gd name="T1" fmla="*/ T0 w 166"/>
                    <a:gd name="T2" fmla="+- 0 10106 10012"/>
                    <a:gd name="T3" fmla="*/ 10106 h 339"/>
                    <a:gd name="T4" fmla="+- 0 3574 3574"/>
                    <a:gd name="T5" fmla="*/ T4 w 166"/>
                    <a:gd name="T6" fmla="+- 0 10012 10012"/>
                    <a:gd name="T7" fmla="*/ 10012 h 339"/>
                    <a:gd name="T8" fmla="+- 0 3574 3574"/>
                    <a:gd name="T9" fmla="*/ T8 w 166"/>
                    <a:gd name="T10" fmla="+- 0 10252 10012"/>
                    <a:gd name="T11" fmla="*/ 10252 h 339"/>
                    <a:gd name="T12" fmla="+- 0 3739 3574"/>
                    <a:gd name="T13" fmla="*/ T12 w 166"/>
                    <a:gd name="T14" fmla="+- 0 10350 10012"/>
                    <a:gd name="T15" fmla="*/ 10350 h 33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66" h="339">
                      <a:moveTo>
                        <a:pt x="165" y="94"/>
                      </a:moveTo>
                      <a:lnTo>
                        <a:pt x="0" y="0"/>
                      </a:lnTo>
                      <a:lnTo>
                        <a:pt x="0" y="240"/>
                      </a:lnTo>
                      <a:lnTo>
                        <a:pt x="165" y="33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27" name="Group 3326"/>
              <p:cNvGrpSpPr>
                <a:grpSpLocks/>
              </p:cNvGrpSpPr>
              <p:nvPr/>
            </p:nvGrpSpPr>
            <p:grpSpPr bwMode="auto">
              <a:xfrm>
                <a:off x="2292" y="7362"/>
                <a:ext cx="1448" cy="3032"/>
                <a:chOff x="2292" y="7362"/>
                <a:chExt cx="1448" cy="3032"/>
              </a:xfrm>
            </p:grpSpPr>
            <p:sp>
              <p:nvSpPr>
                <p:cNvPr id="4384" name="Freeform 4383"/>
                <p:cNvSpPr>
                  <a:spLocks/>
                </p:cNvSpPr>
                <p:nvPr/>
              </p:nvSpPr>
              <p:spPr bwMode="auto">
                <a:xfrm>
                  <a:off x="2292" y="7362"/>
                  <a:ext cx="1448" cy="3032"/>
                </a:xfrm>
                <a:custGeom>
                  <a:avLst/>
                  <a:gdLst>
                    <a:gd name="T0" fmla="+- 0 3739 2292"/>
                    <a:gd name="T1" fmla="*/ T0 w 1448"/>
                    <a:gd name="T2" fmla="+- 0 10394 7362"/>
                    <a:gd name="T3" fmla="*/ 10394 h 3032"/>
                    <a:gd name="T4" fmla="+- 0 2292 2292"/>
                    <a:gd name="T5" fmla="*/ T4 w 1448"/>
                    <a:gd name="T6" fmla="+- 0 9554 7362"/>
                    <a:gd name="T7" fmla="*/ 9554 h 3032"/>
                    <a:gd name="T8" fmla="+- 0 2292 2292"/>
                    <a:gd name="T9" fmla="*/ T8 w 1448"/>
                    <a:gd name="T10" fmla="+- 0 7362 7362"/>
                    <a:gd name="T11" fmla="*/ 7362 h 303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448" h="3032">
                      <a:moveTo>
                        <a:pt x="1447" y="3032"/>
                      </a:moveTo>
                      <a:lnTo>
                        <a:pt x="0" y="219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28" name="Group 3327"/>
              <p:cNvGrpSpPr>
                <a:grpSpLocks/>
              </p:cNvGrpSpPr>
              <p:nvPr/>
            </p:nvGrpSpPr>
            <p:grpSpPr bwMode="auto">
              <a:xfrm>
                <a:off x="2170" y="9554"/>
                <a:ext cx="123" cy="70"/>
                <a:chOff x="2170" y="9554"/>
                <a:chExt cx="123" cy="70"/>
              </a:xfrm>
            </p:grpSpPr>
            <p:sp>
              <p:nvSpPr>
                <p:cNvPr id="4383" name="Freeform 4382"/>
                <p:cNvSpPr>
                  <a:spLocks/>
                </p:cNvSpPr>
                <p:nvPr/>
              </p:nvSpPr>
              <p:spPr bwMode="auto">
                <a:xfrm>
                  <a:off x="2170" y="9554"/>
                  <a:ext cx="123" cy="70"/>
                </a:xfrm>
                <a:custGeom>
                  <a:avLst/>
                  <a:gdLst>
                    <a:gd name="T0" fmla="+- 0 2170 2170"/>
                    <a:gd name="T1" fmla="*/ T0 w 123"/>
                    <a:gd name="T2" fmla="+- 0 9623 9554"/>
                    <a:gd name="T3" fmla="*/ 9623 h 70"/>
                    <a:gd name="T4" fmla="+- 0 2292 2170"/>
                    <a:gd name="T5" fmla="*/ T4 w 123"/>
                    <a:gd name="T6" fmla="+- 0 9554 9554"/>
                    <a:gd name="T7" fmla="*/ 9554 h 7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23" h="70">
                      <a:moveTo>
                        <a:pt x="0" y="69"/>
                      </a:moveTo>
                      <a:lnTo>
                        <a:pt x="12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29" name="Group 3328"/>
              <p:cNvGrpSpPr>
                <a:grpSpLocks/>
              </p:cNvGrpSpPr>
              <p:nvPr/>
            </p:nvGrpSpPr>
            <p:grpSpPr bwMode="auto">
              <a:xfrm>
                <a:off x="2311" y="9213"/>
                <a:ext cx="288" cy="392"/>
                <a:chOff x="2311" y="9213"/>
                <a:chExt cx="288" cy="392"/>
              </a:xfrm>
            </p:grpSpPr>
            <p:sp>
              <p:nvSpPr>
                <p:cNvPr id="4382" name="Freeform 4381"/>
                <p:cNvSpPr>
                  <a:spLocks/>
                </p:cNvSpPr>
                <p:nvPr/>
              </p:nvSpPr>
              <p:spPr bwMode="auto">
                <a:xfrm>
                  <a:off x="2311" y="9213"/>
                  <a:ext cx="288" cy="392"/>
                </a:xfrm>
                <a:custGeom>
                  <a:avLst/>
                  <a:gdLst>
                    <a:gd name="T0" fmla="+- 0 2311 2311"/>
                    <a:gd name="T1" fmla="*/ T0 w 288"/>
                    <a:gd name="T2" fmla="+- 0 9539 9213"/>
                    <a:gd name="T3" fmla="*/ 9539 h 392"/>
                    <a:gd name="T4" fmla="+- 0 2366 2311"/>
                    <a:gd name="T5" fmla="*/ T4 w 288"/>
                    <a:gd name="T6" fmla="+- 0 9213 9213"/>
                    <a:gd name="T7" fmla="*/ 9213 h 392"/>
                    <a:gd name="T8" fmla="+- 0 2599 2311"/>
                    <a:gd name="T9" fmla="*/ T8 w 288"/>
                    <a:gd name="T10" fmla="+- 0 9604 9213"/>
                    <a:gd name="T11" fmla="*/ 9604 h 392"/>
                    <a:gd name="T12" fmla="+- 0 2311 2311"/>
                    <a:gd name="T13" fmla="*/ T12 w 288"/>
                    <a:gd name="T14" fmla="+- 0 9539 9213"/>
                    <a:gd name="T15" fmla="*/ 9539 h 39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88" h="392">
                      <a:moveTo>
                        <a:pt x="0" y="326"/>
                      </a:moveTo>
                      <a:lnTo>
                        <a:pt x="55" y="0"/>
                      </a:lnTo>
                      <a:lnTo>
                        <a:pt x="288" y="391"/>
                      </a:lnTo>
                      <a:lnTo>
                        <a:pt x="0" y="326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30" name="Group 3329"/>
              <p:cNvGrpSpPr>
                <a:grpSpLocks/>
              </p:cNvGrpSpPr>
              <p:nvPr/>
            </p:nvGrpSpPr>
            <p:grpSpPr bwMode="auto">
              <a:xfrm>
                <a:off x="2366" y="9174"/>
                <a:ext cx="260" cy="430"/>
                <a:chOff x="2366" y="9174"/>
                <a:chExt cx="260" cy="430"/>
              </a:xfrm>
            </p:grpSpPr>
            <p:sp>
              <p:nvSpPr>
                <p:cNvPr id="4381" name="Freeform 4380"/>
                <p:cNvSpPr>
                  <a:spLocks/>
                </p:cNvSpPr>
                <p:nvPr/>
              </p:nvSpPr>
              <p:spPr bwMode="auto">
                <a:xfrm>
                  <a:off x="2366" y="9174"/>
                  <a:ext cx="260" cy="430"/>
                </a:xfrm>
                <a:custGeom>
                  <a:avLst/>
                  <a:gdLst>
                    <a:gd name="T0" fmla="+- 0 2366 2366"/>
                    <a:gd name="T1" fmla="*/ T0 w 260"/>
                    <a:gd name="T2" fmla="+- 0 9213 9174"/>
                    <a:gd name="T3" fmla="*/ 9213 h 430"/>
                    <a:gd name="T4" fmla="+- 0 2388 2366"/>
                    <a:gd name="T5" fmla="*/ T4 w 260"/>
                    <a:gd name="T6" fmla="+- 0 9174 9174"/>
                    <a:gd name="T7" fmla="*/ 9174 h 430"/>
                    <a:gd name="T8" fmla="+- 0 2626 2366"/>
                    <a:gd name="T9" fmla="*/ T8 w 260"/>
                    <a:gd name="T10" fmla="+- 0 9573 9174"/>
                    <a:gd name="T11" fmla="*/ 9573 h 430"/>
                    <a:gd name="T12" fmla="+- 0 2599 2366"/>
                    <a:gd name="T13" fmla="*/ T12 w 260"/>
                    <a:gd name="T14" fmla="+- 0 9604 9174"/>
                    <a:gd name="T15" fmla="*/ 9604 h 43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60" h="430">
                      <a:moveTo>
                        <a:pt x="0" y="39"/>
                      </a:moveTo>
                      <a:lnTo>
                        <a:pt x="22" y="0"/>
                      </a:lnTo>
                      <a:lnTo>
                        <a:pt x="260" y="399"/>
                      </a:lnTo>
                      <a:lnTo>
                        <a:pt x="233" y="43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31" name="Group 3330"/>
              <p:cNvGrpSpPr>
                <a:grpSpLocks/>
              </p:cNvGrpSpPr>
              <p:nvPr/>
            </p:nvGrpSpPr>
            <p:grpSpPr bwMode="auto">
              <a:xfrm>
                <a:off x="3641" y="9153"/>
                <a:ext cx="2055" cy="1424"/>
                <a:chOff x="3641" y="9153"/>
                <a:chExt cx="2055" cy="1424"/>
              </a:xfrm>
            </p:grpSpPr>
            <p:sp>
              <p:nvSpPr>
                <p:cNvPr id="4380" name="Freeform 4379"/>
                <p:cNvSpPr>
                  <a:spLocks/>
                </p:cNvSpPr>
                <p:nvPr/>
              </p:nvSpPr>
              <p:spPr bwMode="auto">
                <a:xfrm>
                  <a:off x="3641" y="9153"/>
                  <a:ext cx="2055" cy="1424"/>
                </a:xfrm>
                <a:custGeom>
                  <a:avLst/>
                  <a:gdLst>
                    <a:gd name="T0" fmla="+- 0 3641 3641"/>
                    <a:gd name="T1" fmla="*/ T0 w 2055"/>
                    <a:gd name="T2" fmla="+- 0 10492 9153"/>
                    <a:gd name="T3" fmla="*/ 10492 h 1424"/>
                    <a:gd name="T4" fmla="+- 0 3641 3641"/>
                    <a:gd name="T5" fmla="*/ T4 w 2055"/>
                    <a:gd name="T6" fmla="+- 0 10506 9153"/>
                    <a:gd name="T7" fmla="*/ 10506 h 1424"/>
                    <a:gd name="T8" fmla="+- 0 3761 3641"/>
                    <a:gd name="T9" fmla="*/ T8 w 2055"/>
                    <a:gd name="T10" fmla="+- 0 10576 9153"/>
                    <a:gd name="T11" fmla="*/ 10576 h 1424"/>
                    <a:gd name="T12" fmla="+- 0 3761 3641"/>
                    <a:gd name="T13" fmla="*/ T12 w 2055"/>
                    <a:gd name="T14" fmla="+- 0 10271 9153"/>
                    <a:gd name="T15" fmla="*/ 10271 h 1424"/>
                    <a:gd name="T16" fmla="+- 0 3749 3641"/>
                    <a:gd name="T17" fmla="*/ T16 w 2055"/>
                    <a:gd name="T18" fmla="+- 0 10264 9153"/>
                    <a:gd name="T19" fmla="*/ 10264 h 1424"/>
                    <a:gd name="T20" fmla="+- 0 5683 3641"/>
                    <a:gd name="T21" fmla="*/ T20 w 2055"/>
                    <a:gd name="T22" fmla="+- 0 9153 9153"/>
                    <a:gd name="T23" fmla="*/ 9153 h 1424"/>
                    <a:gd name="T24" fmla="+- 0 5695 3641"/>
                    <a:gd name="T25" fmla="*/ T24 w 2055"/>
                    <a:gd name="T26" fmla="+- 0 9160 9153"/>
                    <a:gd name="T27" fmla="*/ 9160 h 1424"/>
                    <a:gd name="T28" fmla="+- 0 5695 3641"/>
                    <a:gd name="T29" fmla="*/ T28 w 2055"/>
                    <a:gd name="T30" fmla="+- 0 9450 9153"/>
                    <a:gd name="T31" fmla="*/ 9450 h 1424"/>
                    <a:gd name="T32" fmla="+- 0 3761 3641"/>
                    <a:gd name="T33" fmla="*/ T32 w 2055"/>
                    <a:gd name="T34" fmla="+- 0 10576 9153"/>
                    <a:gd name="T35" fmla="*/ 10576 h 142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</a:cxnLst>
                  <a:rect l="0" t="0" r="r" b="b"/>
                  <a:pathLst>
                    <a:path w="2055" h="1424">
                      <a:moveTo>
                        <a:pt x="0" y="1339"/>
                      </a:moveTo>
                      <a:lnTo>
                        <a:pt x="0" y="1353"/>
                      </a:lnTo>
                      <a:lnTo>
                        <a:pt x="120" y="1423"/>
                      </a:lnTo>
                      <a:lnTo>
                        <a:pt x="120" y="1118"/>
                      </a:lnTo>
                      <a:lnTo>
                        <a:pt x="108" y="1111"/>
                      </a:lnTo>
                      <a:lnTo>
                        <a:pt x="2042" y="0"/>
                      </a:lnTo>
                      <a:lnTo>
                        <a:pt x="2054" y="7"/>
                      </a:lnTo>
                      <a:lnTo>
                        <a:pt x="2054" y="297"/>
                      </a:lnTo>
                      <a:lnTo>
                        <a:pt x="120" y="142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32" name="Group 3331"/>
              <p:cNvGrpSpPr>
                <a:grpSpLocks/>
              </p:cNvGrpSpPr>
              <p:nvPr/>
            </p:nvGrpSpPr>
            <p:grpSpPr bwMode="auto">
              <a:xfrm>
                <a:off x="3761" y="9160"/>
                <a:ext cx="1935" cy="1112"/>
                <a:chOff x="3761" y="9160"/>
                <a:chExt cx="1935" cy="1112"/>
              </a:xfrm>
            </p:grpSpPr>
            <p:sp>
              <p:nvSpPr>
                <p:cNvPr id="4379" name="Freeform 4378"/>
                <p:cNvSpPr>
                  <a:spLocks/>
                </p:cNvSpPr>
                <p:nvPr/>
              </p:nvSpPr>
              <p:spPr bwMode="auto">
                <a:xfrm>
                  <a:off x="3761" y="9160"/>
                  <a:ext cx="1935" cy="1112"/>
                </a:xfrm>
                <a:custGeom>
                  <a:avLst/>
                  <a:gdLst>
                    <a:gd name="T0" fmla="+- 0 3761 3761"/>
                    <a:gd name="T1" fmla="*/ T0 w 1935"/>
                    <a:gd name="T2" fmla="+- 0 10271 9160"/>
                    <a:gd name="T3" fmla="*/ 10271 h 1112"/>
                    <a:gd name="T4" fmla="+- 0 5695 3761"/>
                    <a:gd name="T5" fmla="*/ T4 w 1935"/>
                    <a:gd name="T6" fmla="+- 0 9160 9160"/>
                    <a:gd name="T7" fmla="*/ 9160 h 111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935" h="1112">
                      <a:moveTo>
                        <a:pt x="0" y="1111"/>
                      </a:moveTo>
                      <a:lnTo>
                        <a:pt x="1934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33" name="Group 3332"/>
              <p:cNvGrpSpPr>
                <a:grpSpLocks/>
              </p:cNvGrpSpPr>
              <p:nvPr/>
            </p:nvGrpSpPr>
            <p:grpSpPr bwMode="auto">
              <a:xfrm>
                <a:off x="3634" y="8111"/>
                <a:ext cx="128" cy="351"/>
                <a:chOff x="3634" y="8111"/>
                <a:chExt cx="128" cy="351"/>
              </a:xfrm>
            </p:grpSpPr>
            <p:sp>
              <p:nvSpPr>
                <p:cNvPr id="4378" name="Freeform 4377"/>
                <p:cNvSpPr>
                  <a:spLocks/>
                </p:cNvSpPr>
                <p:nvPr/>
              </p:nvSpPr>
              <p:spPr bwMode="auto">
                <a:xfrm>
                  <a:off x="3634" y="8111"/>
                  <a:ext cx="128" cy="351"/>
                </a:xfrm>
                <a:custGeom>
                  <a:avLst/>
                  <a:gdLst>
                    <a:gd name="T0" fmla="+- 0 3749 3634"/>
                    <a:gd name="T1" fmla="*/ T0 w 128"/>
                    <a:gd name="T2" fmla="+- 0 8457 8111"/>
                    <a:gd name="T3" fmla="*/ 8457 h 351"/>
                    <a:gd name="T4" fmla="+- 0 3761 3634"/>
                    <a:gd name="T5" fmla="*/ T4 w 128"/>
                    <a:gd name="T6" fmla="+- 0 8462 8111"/>
                    <a:gd name="T7" fmla="*/ 8462 h 351"/>
                    <a:gd name="T8" fmla="+- 0 3761 3634"/>
                    <a:gd name="T9" fmla="*/ T8 w 128"/>
                    <a:gd name="T10" fmla="+- 0 8186 8111"/>
                    <a:gd name="T11" fmla="*/ 8186 h 351"/>
                    <a:gd name="T12" fmla="+- 0 3634 3634"/>
                    <a:gd name="T13" fmla="*/ T12 w 128"/>
                    <a:gd name="T14" fmla="+- 0 8111 8111"/>
                    <a:gd name="T15" fmla="*/ 8111 h 351"/>
                    <a:gd name="T16" fmla="+- 0 3634 3634"/>
                    <a:gd name="T17" fmla="*/ T16 w 128"/>
                    <a:gd name="T18" fmla="+- 0 8126 8111"/>
                    <a:gd name="T19" fmla="*/ 8126 h 35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28" h="351">
                      <a:moveTo>
                        <a:pt x="115" y="346"/>
                      </a:moveTo>
                      <a:lnTo>
                        <a:pt x="127" y="351"/>
                      </a:lnTo>
                      <a:lnTo>
                        <a:pt x="127" y="75"/>
                      </a:lnTo>
                      <a:lnTo>
                        <a:pt x="0" y="0"/>
                      </a:lnTo>
                      <a:lnTo>
                        <a:pt x="0" y="1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34" name="Group 3333"/>
              <p:cNvGrpSpPr>
                <a:grpSpLocks/>
              </p:cNvGrpSpPr>
              <p:nvPr/>
            </p:nvGrpSpPr>
            <p:grpSpPr bwMode="auto">
              <a:xfrm>
                <a:off x="3634" y="6983"/>
                <a:ext cx="2062" cy="1479"/>
                <a:chOff x="3634" y="6983"/>
                <a:chExt cx="2062" cy="1479"/>
              </a:xfrm>
            </p:grpSpPr>
            <p:sp>
              <p:nvSpPr>
                <p:cNvPr id="4377" name="Freeform 4376"/>
                <p:cNvSpPr>
                  <a:spLocks/>
                </p:cNvSpPr>
                <p:nvPr/>
              </p:nvSpPr>
              <p:spPr bwMode="auto">
                <a:xfrm>
                  <a:off x="3634" y="6983"/>
                  <a:ext cx="2062" cy="1479"/>
                </a:xfrm>
                <a:custGeom>
                  <a:avLst/>
                  <a:gdLst>
                    <a:gd name="T0" fmla="+- 0 3634 3634"/>
                    <a:gd name="T1" fmla="*/ T0 w 2062"/>
                    <a:gd name="T2" fmla="+- 0 8111 6983"/>
                    <a:gd name="T3" fmla="*/ 8111 h 1479"/>
                    <a:gd name="T4" fmla="+- 0 5568 3634"/>
                    <a:gd name="T5" fmla="*/ T4 w 2062"/>
                    <a:gd name="T6" fmla="+- 0 6983 6983"/>
                    <a:gd name="T7" fmla="*/ 6983 h 1479"/>
                    <a:gd name="T8" fmla="+- 0 5695 3634"/>
                    <a:gd name="T9" fmla="*/ T8 w 2062"/>
                    <a:gd name="T10" fmla="+- 0 7058 6983"/>
                    <a:gd name="T11" fmla="*/ 7058 h 1479"/>
                    <a:gd name="T12" fmla="+- 0 5695 3634"/>
                    <a:gd name="T13" fmla="*/ T12 w 2062"/>
                    <a:gd name="T14" fmla="+- 0 7336 6983"/>
                    <a:gd name="T15" fmla="*/ 7336 h 1479"/>
                    <a:gd name="T16" fmla="+- 0 3761 3634"/>
                    <a:gd name="T17" fmla="*/ T16 w 2062"/>
                    <a:gd name="T18" fmla="+- 0 8462 6983"/>
                    <a:gd name="T19" fmla="*/ 8462 h 147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2062" h="1479">
                      <a:moveTo>
                        <a:pt x="0" y="1128"/>
                      </a:moveTo>
                      <a:lnTo>
                        <a:pt x="1934" y="0"/>
                      </a:lnTo>
                      <a:lnTo>
                        <a:pt x="2061" y="75"/>
                      </a:lnTo>
                      <a:lnTo>
                        <a:pt x="2061" y="353"/>
                      </a:lnTo>
                      <a:lnTo>
                        <a:pt x="127" y="147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35" name="Group 3334"/>
              <p:cNvGrpSpPr>
                <a:grpSpLocks/>
              </p:cNvGrpSpPr>
              <p:nvPr/>
            </p:nvGrpSpPr>
            <p:grpSpPr bwMode="auto">
              <a:xfrm>
                <a:off x="3761" y="7058"/>
                <a:ext cx="1935" cy="1128"/>
                <a:chOff x="3761" y="7058"/>
                <a:chExt cx="1935" cy="1128"/>
              </a:xfrm>
            </p:grpSpPr>
            <p:sp>
              <p:nvSpPr>
                <p:cNvPr id="4376" name="Freeform 4375"/>
                <p:cNvSpPr>
                  <a:spLocks/>
                </p:cNvSpPr>
                <p:nvPr/>
              </p:nvSpPr>
              <p:spPr bwMode="auto">
                <a:xfrm>
                  <a:off x="3761" y="7058"/>
                  <a:ext cx="1935" cy="1128"/>
                </a:xfrm>
                <a:custGeom>
                  <a:avLst/>
                  <a:gdLst>
                    <a:gd name="T0" fmla="+- 0 3761 3761"/>
                    <a:gd name="T1" fmla="*/ T0 w 1935"/>
                    <a:gd name="T2" fmla="+- 0 8186 7058"/>
                    <a:gd name="T3" fmla="*/ 8186 h 1128"/>
                    <a:gd name="T4" fmla="+- 0 5695 3761"/>
                    <a:gd name="T5" fmla="*/ T4 w 1935"/>
                    <a:gd name="T6" fmla="+- 0 7058 7058"/>
                    <a:gd name="T7" fmla="*/ 7058 h 112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935" h="1128">
                      <a:moveTo>
                        <a:pt x="0" y="1128"/>
                      </a:moveTo>
                      <a:lnTo>
                        <a:pt x="1934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36" name="Group 3335"/>
              <p:cNvGrpSpPr>
                <a:grpSpLocks/>
              </p:cNvGrpSpPr>
              <p:nvPr/>
            </p:nvGrpSpPr>
            <p:grpSpPr bwMode="auto">
              <a:xfrm>
                <a:off x="2386" y="7247"/>
                <a:ext cx="1371" cy="792"/>
                <a:chOff x="2386" y="7247"/>
                <a:chExt cx="1371" cy="792"/>
              </a:xfrm>
            </p:grpSpPr>
            <p:sp>
              <p:nvSpPr>
                <p:cNvPr id="4375" name="Freeform 4374"/>
                <p:cNvSpPr>
                  <a:spLocks/>
                </p:cNvSpPr>
                <p:nvPr/>
              </p:nvSpPr>
              <p:spPr bwMode="auto">
                <a:xfrm>
                  <a:off x="2386" y="7247"/>
                  <a:ext cx="1371" cy="792"/>
                </a:xfrm>
                <a:custGeom>
                  <a:avLst/>
                  <a:gdLst>
                    <a:gd name="T0" fmla="+- 0 3756 2386"/>
                    <a:gd name="T1" fmla="*/ T0 w 1371"/>
                    <a:gd name="T2" fmla="+- 0 8039 7247"/>
                    <a:gd name="T3" fmla="*/ 8039 h 792"/>
                    <a:gd name="T4" fmla="+- 0 2386 2386"/>
                    <a:gd name="T5" fmla="*/ T4 w 1371"/>
                    <a:gd name="T6" fmla="+- 0 7247 7247"/>
                    <a:gd name="T7" fmla="*/ 7247 h 79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371" h="792">
                      <a:moveTo>
                        <a:pt x="1370" y="792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37" name="Group 3336"/>
              <p:cNvGrpSpPr>
                <a:grpSpLocks/>
              </p:cNvGrpSpPr>
              <p:nvPr/>
            </p:nvGrpSpPr>
            <p:grpSpPr bwMode="auto">
              <a:xfrm>
                <a:off x="3883" y="8392"/>
                <a:ext cx="2" cy="1796"/>
                <a:chOff x="3883" y="8392"/>
                <a:chExt cx="2" cy="1796"/>
              </a:xfrm>
            </p:grpSpPr>
            <p:sp>
              <p:nvSpPr>
                <p:cNvPr id="4374" name="Freeform 4373"/>
                <p:cNvSpPr>
                  <a:spLocks/>
                </p:cNvSpPr>
                <p:nvPr/>
              </p:nvSpPr>
              <p:spPr bwMode="auto">
                <a:xfrm>
                  <a:off x="3883" y="8392"/>
                  <a:ext cx="2" cy="1796"/>
                </a:xfrm>
                <a:custGeom>
                  <a:avLst/>
                  <a:gdLst>
                    <a:gd name="T0" fmla="+- 0 10187 8392"/>
                    <a:gd name="T1" fmla="*/ 10187 h 1796"/>
                    <a:gd name="T2" fmla="+- 0 8392 8392"/>
                    <a:gd name="T3" fmla="*/ 8392 h 1796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796">
                      <a:moveTo>
                        <a:pt x="0" y="179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38" name="Group 3337"/>
              <p:cNvGrpSpPr>
                <a:grpSpLocks/>
              </p:cNvGrpSpPr>
              <p:nvPr/>
            </p:nvGrpSpPr>
            <p:grpSpPr bwMode="auto">
              <a:xfrm>
                <a:off x="5532" y="7432"/>
                <a:ext cx="2" cy="1810"/>
                <a:chOff x="5532" y="7432"/>
                <a:chExt cx="2" cy="1810"/>
              </a:xfrm>
            </p:grpSpPr>
            <p:sp>
              <p:nvSpPr>
                <p:cNvPr id="4373" name="Freeform 4372"/>
                <p:cNvSpPr>
                  <a:spLocks/>
                </p:cNvSpPr>
                <p:nvPr/>
              </p:nvSpPr>
              <p:spPr bwMode="auto">
                <a:xfrm>
                  <a:off x="5532" y="7432"/>
                  <a:ext cx="2" cy="1810"/>
                </a:xfrm>
                <a:custGeom>
                  <a:avLst/>
                  <a:gdLst>
                    <a:gd name="T0" fmla="+- 0 9242 7432"/>
                    <a:gd name="T1" fmla="*/ 9242 h 1810"/>
                    <a:gd name="T2" fmla="+- 0 7432 7432"/>
                    <a:gd name="T3" fmla="*/ 7432 h 181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810">
                      <a:moveTo>
                        <a:pt x="0" y="181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39" name="Group 3338"/>
              <p:cNvGrpSpPr>
                <a:grpSpLocks/>
              </p:cNvGrpSpPr>
              <p:nvPr/>
            </p:nvGrpSpPr>
            <p:grpSpPr bwMode="auto">
              <a:xfrm>
                <a:off x="5683" y="7343"/>
                <a:ext cx="2" cy="1810"/>
                <a:chOff x="5683" y="7343"/>
                <a:chExt cx="2" cy="1810"/>
              </a:xfrm>
            </p:grpSpPr>
            <p:sp>
              <p:nvSpPr>
                <p:cNvPr id="4372" name="Freeform 4371"/>
                <p:cNvSpPr>
                  <a:spLocks/>
                </p:cNvSpPr>
                <p:nvPr/>
              </p:nvSpPr>
              <p:spPr bwMode="auto">
                <a:xfrm>
                  <a:off x="5683" y="7343"/>
                  <a:ext cx="2" cy="1810"/>
                </a:xfrm>
                <a:custGeom>
                  <a:avLst/>
                  <a:gdLst>
                    <a:gd name="T0" fmla="+- 0 7343 7343"/>
                    <a:gd name="T1" fmla="*/ 7343 h 1810"/>
                    <a:gd name="T2" fmla="+- 0 9153 7343"/>
                    <a:gd name="T3" fmla="*/ 9153 h 181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810">
                      <a:moveTo>
                        <a:pt x="0" y="0"/>
                      </a:moveTo>
                      <a:lnTo>
                        <a:pt x="0" y="181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40" name="Group 3339"/>
              <p:cNvGrpSpPr>
                <a:grpSpLocks/>
              </p:cNvGrpSpPr>
              <p:nvPr/>
            </p:nvGrpSpPr>
            <p:grpSpPr bwMode="auto">
              <a:xfrm>
                <a:off x="2340" y="7401"/>
                <a:ext cx="274" cy="296"/>
                <a:chOff x="2340" y="7401"/>
                <a:chExt cx="274" cy="296"/>
              </a:xfrm>
            </p:grpSpPr>
            <p:sp>
              <p:nvSpPr>
                <p:cNvPr id="4371" name="Freeform 4370"/>
                <p:cNvSpPr>
                  <a:spLocks/>
                </p:cNvSpPr>
                <p:nvPr/>
              </p:nvSpPr>
              <p:spPr bwMode="auto">
                <a:xfrm>
                  <a:off x="2340" y="7401"/>
                  <a:ext cx="274" cy="296"/>
                </a:xfrm>
                <a:custGeom>
                  <a:avLst/>
                  <a:gdLst>
                    <a:gd name="T0" fmla="+- 0 2359 2340"/>
                    <a:gd name="T1" fmla="*/ T0 w 274"/>
                    <a:gd name="T2" fmla="+- 0 7401 7401"/>
                    <a:gd name="T3" fmla="*/ 7401 h 296"/>
                    <a:gd name="T4" fmla="+- 0 2340 2340"/>
                    <a:gd name="T5" fmla="*/ T4 w 274"/>
                    <a:gd name="T6" fmla="+- 0 7408 7401"/>
                    <a:gd name="T7" fmla="*/ 7408 h 296"/>
                    <a:gd name="T8" fmla="+- 0 2614 2340"/>
                    <a:gd name="T9" fmla="*/ T8 w 274"/>
                    <a:gd name="T10" fmla="+- 0 7559 7401"/>
                    <a:gd name="T11" fmla="*/ 7559 h 296"/>
                    <a:gd name="T12" fmla="+- 0 2364 2340"/>
                    <a:gd name="T13" fmla="*/ T12 w 274"/>
                    <a:gd name="T14" fmla="+- 0 7696 7401"/>
                    <a:gd name="T15" fmla="*/ 7696 h 296"/>
                    <a:gd name="T16" fmla="+- 0 2340 2340"/>
                    <a:gd name="T17" fmla="*/ T16 w 274"/>
                    <a:gd name="T18" fmla="+- 0 7408 7401"/>
                    <a:gd name="T19" fmla="*/ 7408 h 29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274" h="296">
                      <a:moveTo>
                        <a:pt x="19" y="0"/>
                      </a:moveTo>
                      <a:lnTo>
                        <a:pt x="0" y="7"/>
                      </a:lnTo>
                      <a:lnTo>
                        <a:pt x="274" y="158"/>
                      </a:lnTo>
                      <a:lnTo>
                        <a:pt x="24" y="295"/>
                      </a:lnTo>
                      <a:lnTo>
                        <a:pt x="0" y="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41" name="Group 3340"/>
              <p:cNvGrpSpPr>
                <a:grpSpLocks/>
              </p:cNvGrpSpPr>
              <p:nvPr/>
            </p:nvGrpSpPr>
            <p:grpSpPr bwMode="auto">
              <a:xfrm>
                <a:off x="2364" y="7559"/>
                <a:ext cx="286" cy="156"/>
                <a:chOff x="2364" y="7559"/>
                <a:chExt cx="286" cy="156"/>
              </a:xfrm>
            </p:grpSpPr>
            <p:sp>
              <p:nvSpPr>
                <p:cNvPr id="4370" name="Freeform 4369"/>
                <p:cNvSpPr>
                  <a:spLocks/>
                </p:cNvSpPr>
                <p:nvPr/>
              </p:nvSpPr>
              <p:spPr bwMode="auto">
                <a:xfrm>
                  <a:off x="2364" y="7559"/>
                  <a:ext cx="286" cy="156"/>
                </a:xfrm>
                <a:custGeom>
                  <a:avLst/>
                  <a:gdLst>
                    <a:gd name="T0" fmla="+- 0 2364 2364"/>
                    <a:gd name="T1" fmla="*/ T0 w 286"/>
                    <a:gd name="T2" fmla="+- 0 7696 7559"/>
                    <a:gd name="T3" fmla="*/ 7696 h 156"/>
                    <a:gd name="T4" fmla="+- 0 2417 2364"/>
                    <a:gd name="T5" fmla="*/ T4 w 286"/>
                    <a:gd name="T6" fmla="+- 0 7715 7559"/>
                    <a:gd name="T7" fmla="*/ 7715 h 156"/>
                    <a:gd name="T8" fmla="+- 0 2650 2364"/>
                    <a:gd name="T9" fmla="*/ T8 w 286"/>
                    <a:gd name="T10" fmla="+- 0 7569 7559"/>
                    <a:gd name="T11" fmla="*/ 7569 h 156"/>
                    <a:gd name="T12" fmla="+- 0 2614 2364"/>
                    <a:gd name="T13" fmla="*/ T12 w 286"/>
                    <a:gd name="T14" fmla="+- 0 7559 7559"/>
                    <a:gd name="T15" fmla="*/ 7559 h 1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86" h="156">
                      <a:moveTo>
                        <a:pt x="0" y="137"/>
                      </a:moveTo>
                      <a:lnTo>
                        <a:pt x="53" y="156"/>
                      </a:lnTo>
                      <a:lnTo>
                        <a:pt x="286" y="10"/>
                      </a:lnTo>
                      <a:lnTo>
                        <a:pt x="25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42" name="Group 3341"/>
              <p:cNvGrpSpPr>
                <a:grpSpLocks/>
              </p:cNvGrpSpPr>
              <p:nvPr/>
            </p:nvGrpSpPr>
            <p:grpSpPr bwMode="auto">
              <a:xfrm>
                <a:off x="2462" y="8450"/>
                <a:ext cx="312" cy="404"/>
                <a:chOff x="2462" y="8450"/>
                <a:chExt cx="312" cy="404"/>
              </a:xfrm>
            </p:grpSpPr>
            <p:sp>
              <p:nvSpPr>
                <p:cNvPr id="4369" name="Freeform 4368"/>
                <p:cNvSpPr>
                  <a:spLocks/>
                </p:cNvSpPr>
                <p:nvPr/>
              </p:nvSpPr>
              <p:spPr bwMode="auto">
                <a:xfrm>
                  <a:off x="2462" y="8450"/>
                  <a:ext cx="312" cy="404"/>
                </a:xfrm>
                <a:custGeom>
                  <a:avLst/>
                  <a:gdLst>
                    <a:gd name="T0" fmla="+- 0 2462 2462"/>
                    <a:gd name="T1" fmla="*/ T0 w 312"/>
                    <a:gd name="T2" fmla="+- 0 8512 8450"/>
                    <a:gd name="T3" fmla="*/ 8512 h 404"/>
                    <a:gd name="T4" fmla="+- 0 2729 2462"/>
                    <a:gd name="T5" fmla="*/ T4 w 312"/>
                    <a:gd name="T6" fmla="+- 0 8838 8450"/>
                    <a:gd name="T7" fmla="*/ 8838 h 404"/>
                    <a:gd name="T8" fmla="+- 0 2726 2462"/>
                    <a:gd name="T9" fmla="*/ T8 w 312"/>
                    <a:gd name="T10" fmla="+- 0 8495 8450"/>
                    <a:gd name="T11" fmla="*/ 8495 h 404"/>
                    <a:gd name="T12" fmla="+- 0 2462 2462"/>
                    <a:gd name="T13" fmla="*/ T12 w 312"/>
                    <a:gd name="T14" fmla="+- 0 8512 8450"/>
                    <a:gd name="T15" fmla="*/ 8512 h 404"/>
                    <a:gd name="T16" fmla="+- 0 2489 2462"/>
                    <a:gd name="T17" fmla="*/ T16 w 312"/>
                    <a:gd name="T18" fmla="+- 0 8469 8450"/>
                    <a:gd name="T19" fmla="*/ 8469 h 404"/>
                    <a:gd name="T20" fmla="+- 0 2774 2462"/>
                    <a:gd name="T21" fmla="*/ T20 w 312"/>
                    <a:gd name="T22" fmla="+- 0 8450 8450"/>
                    <a:gd name="T23" fmla="*/ 8450 h 404"/>
                    <a:gd name="T24" fmla="+- 0 2772 2462"/>
                    <a:gd name="T25" fmla="*/ T24 w 312"/>
                    <a:gd name="T26" fmla="+- 0 8853 8450"/>
                    <a:gd name="T27" fmla="*/ 8853 h 404"/>
                    <a:gd name="T28" fmla="+- 0 2729 2462"/>
                    <a:gd name="T29" fmla="*/ T28 w 312"/>
                    <a:gd name="T30" fmla="+- 0 8838 8450"/>
                    <a:gd name="T31" fmla="*/ 8838 h 40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312" h="404">
                      <a:moveTo>
                        <a:pt x="0" y="62"/>
                      </a:moveTo>
                      <a:lnTo>
                        <a:pt x="267" y="388"/>
                      </a:lnTo>
                      <a:lnTo>
                        <a:pt x="264" y="45"/>
                      </a:lnTo>
                      <a:lnTo>
                        <a:pt x="0" y="62"/>
                      </a:lnTo>
                      <a:lnTo>
                        <a:pt x="27" y="19"/>
                      </a:lnTo>
                      <a:lnTo>
                        <a:pt x="312" y="0"/>
                      </a:lnTo>
                      <a:lnTo>
                        <a:pt x="310" y="403"/>
                      </a:lnTo>
                      <a:lnTo>
                        <a:pt x="267" y="38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43" name="Group 3342"/>
              <p:cNvGrpSpPr>
                <a:grpSpLocks/>
              </p:cNvGrpSpPr>
              <p:nvPr/>
            </p:nvGrpSpPr>
            <p:grpSpPr bwMode="auto">
              <a:xfrm>
                <a:off x="2726" y="8450"/>
                <a:ext cx="48" cy="46"/>
                <a:chOff x="2726" y="8450"/>
                <a:chExt cx="48" cy="46"/>
              </a:xfrm>
            </p:grpSpPr>
            <p:sp>
              <p:nvSpPr>
                <p:cNvPr id="4368" name="Freeform 4367"/>
                <p:cNvSpPr>
                  <a:spLocks/>
                </p:cNvSpPr>
                <p:nvPr/>
              </p:nvSpPr>
              <p:spPr bwMode="auto">
                <a:xfrm>
                  <a:off x="2726" y="8450"/>
                  <a:ext cx="48" cy="46"/>
                </a:xfrm>
                <a:custGeom>
                  <a:avLst/>
                  <a:gdLst>
                    <a:gd name="T0" fmla="+- 0 2726 2726"/>
                    <a:gd name="T1" fmla="*/ T0 w 48"/>
                    <a:gd name="T2" fmla="+- 0 8495 8450"/>
                    <a:gd name="T3" fmla="*/ 8495 h 46"/>
                    <a:gd name="T4" fmla="+- 0 2774 2726"/>
                    <a:gd name="T5" fmla="*/ T4 w 48"/>
                    <a:gd name="T6" fmla="+- 0 8450 8450"/>
                    <a:gd name="T7" fmla="*/ 8450 h 4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48" h="46">
                      <a:moveTo>
                        <a:pt x="0" y="45"/>
                      </a:moveTo>
                      <a:lnTo>
                        <a:pt x="48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44" name="Group 3343"/>
              <p:cNvGrpSpPr>
                <a:grpSpLocks/>
              </p:cNvGrpSpPr>
              <p:nvPr/>
            </p:nvGrpSpPr>
            <p:grpSpPr bwMode="auto">
              <a:xfrm>
                <a:off x="2892" y="8454"/>
                <a:ext cx="214" cy="819"/>
                <a:chOff x="2892" y="8454"/>
                <a:chExt cx="214" cy="819"/>
              </a:xfrm>
            </p:grpSpPr>
            <p:sp>
              <p:nvSpPr>
                <p:cNvPr id="4367" name="Freeform 4366"/>
                <p:cNvSpPr>
                  <a:spLocks/>
                </p:cNvSpPr>
                <p:nvPr/>
              </p:nvSpPr>
              <p:spPr bwMode="auto">
                <a:xfrm>
                  <a:off x="2892" y="8454"/>
                  <a:ext cx="214" cy="819"/>
                </a:xfrm>
                <a:custGeom>
                  <a:avLst/>
                  <a:gdLst>
                    <a:gd name="T0" fmla="+- 0 3106 2892"/>
                    <a:gd name="T1" fmla="*/ T0 w 214"/>
                    <a:gd name="T2" fmla="+- 0 8512 8454"/>
                    <a:gd name="T3" fmla="*/ 8512 h 819"/>
                    <a:gd name="T4" fmla="+- 0 3106 2892"/>
                    <a:gd name="T5" fmla="*/ T4 w 214"/>
                    <a:gd name="T6" fmla="+- 0 8639 8454"/>
                    <a:gd name="T7" fmla="*/ 8639 h 819"/>
                    <a:gd name="T8" fmla="+- 0 3038 2892"/>
                    <a:gd name="T9" fmla="*/ T8 w 214"/>
                    <a:gd name="T10" fmla="+- 0 8678 8454"/>
                    <a:gd name="T11" fmla="*/ 8678 h 819"/>
                    <a:gd name="T12" fmla="+- 0 3010 2892"/>
                    <a:gd name="T13" fmla="*/ T12 w 214"/>
                    <a:gd name="T14" fmla="+- 0 8714 8454"/>
                    <a:gd name="T15" fmla="*/ 8714 h 819"/>
                    <a:gd name="T16" fmla="+- 0 3010 2892"/>
                    <a:gd name="T17" fmla="*/ T16 w 214"/>
                    <a:gd name="T18" fmla="+- 0 9117 8454"/>
                    <a:gd name="T19" fmla="*/ 9117 h 819"/>
                    <a:gd name="T20" fmla="+- 0 3038 2892"/>
                    <a:gd name="T21" fmla="*/ T20 w 214"/>
                    <a:gd name="T22" fmla="+- 0 9148 8454"/>
                    <a:gd name="T23" fmla="*/ 9148 h 819"/>
                    <a:gd name="T24" fmla="+- 0 3106 2892"/>
                    <a:gd name="T25" fmla="*/ T24 w 214"/>
                    <a:gd name="T26" fmla="+- 0 9107 8454"/>
                    <a:gd name="T27" fmla="*/ 9107 h 819"/>
                    <a:gd name="T28" fmla="+- 0 3106 2892"/>
                    <a:gd name="T29" fmla="*/ T28 w 214"/>
                    <a:gd name="T30" fmla="+- 0 9230 8454"/>
                    <a:gd name="T31" fmla="*/ 9230 h 819"/>
                    <a:gd name="T32" fmla="+- 0 3038 2892"/>
                    <a:gd name="T33" fmla="*/ T32 w 214"/>
                    <a:gd name="T34" fmla="+- 0 9273 8454"/>
                    <a:gd name="T35" fmla="*/ 9273 h 819"/>
                    <a:gd name="T36" fmla="+- 0 2945 2892"/>
                    <a:gd name="T37" fmla="*/ T36 w 214"/>
                    <a:gd name="T38" fmla="+- 0 9215 8454"/>
                    <a:gd name="T39" fmla="*/ 9215 h 819"/>
                    <a:gd name="T40" fmla="+- 0 2892 2892"/>
                    <a:gd name="T41" fmla="*/ T40 w 214"/>
                    <a:gd name="T42" fmla="+- 0 9158 8454"/>
                    <a:gd name="T43" fmla="*/ 9158 h 819"/>
                    <a:gd name="T44" fmla="+- 0 2892 2892"/>
                    <a:gd name="T45" fmla="*/ T44 w 214"/>
                    <a:gd name="T46" fmla="+- 0 8560 8454"/>
                    <a:gd name="T47" fmla="*/ 8560 h 819"/>
                    <a:gd name="T48" fmla="+- 0 2945 2892"/>
                    <a:gd name="T49" fmla="*/ T48 w 214"/>
                    <a:gd name="T50" fmla="+- 0 8495 8454"/>
                    <a:gd name="T51" fmla="*/ 8495 h 819"/>
                    <a:gd name="T52" fmla="+- 0 3012 2892"/>
                    <a:gd name="T53" fmla="*/ T52 w 214"/>
                    <a:gd name="T54" fmla="+- 0 8454 8454"/>
                    <a:gd name="T55" fmla="*/ 8454 h 819"/>
                    <a:gd name="T56" fmla="+- 0 3106 2892"/>
                    <a:gd name="T57" fmla="*/ T56 w 214"/>
                    <a:gd name="T58" fmla="+- 0 8512 8454"/>
                    <a:gd name="T59" fmla="*/ 8512 h 819"/>
                    <a:gd name="T60" fmla="+- 0 3038 2892"/>
                    <a:gd name="T61" fmla="*/ T60 w 214"/>
                    <a:gd name="T62" fmla="+- 0 8553 8454"/>
                    <a:gd name="T63" fmla="*/ 8553 h 819"/>
                    <a:gd name="T64" fmla="+- 0 2986 2892"/>
                    <a:gd name="T65" fmla="*/ T64 w 214"/>
                    <a:gd name="T66" fmla="+- 0 8620 8454"/>
                    <a:gd name="T67" fmla="*/ 8620 h 819"/>
                    <a:gd name="T68" fmla="+- 0 2986 2892"/>
                    <a:gd name="T69" fmla="*/ T68 w 214"/>
                    <a:gd name="T70" fmla="+- 0 9215 8454"/>
                    <a:gd name="T71" fmla="*/ 9215 h 819"/>
                    <a:gd name="T72" fmla="+- 0 3038 2892"/>
                    <a:gd name="T73" fmla="*/ T72 w 214"/>
                    <a:gd name="T74" fmla="+- 0 9273 8454"/>
                    <a:gd name="T75" fmla="*/ 9273 h 81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</a:cxnLst>
                  <a:rect l="0" t="0" r="r" b="b"/>
                  <a:pathLst>
                    <a:path w="214" h="819">
                      <a:moveTo>
                        <a:pt x="214" y="58"/>
                      </a:moveTo>
                      <a:lnTo>
                        <a:pt x="214" y="185"/>
                      </a:lnTo>
                      <a:lnTo>
                        <a:pt x="146" y="224"/>
                      </a:lnTo>
                      <a:lnTo>
                        <a:pt x="118" y="260"/>
                      </a:lnTo>
                      <a:lnTo>
                        <a:pt x="118" y="663"/>
                      </a:lnTo>
                      <a:lnTo>
                        <a:pt x="146" y="694"/>
                      </a:lnTo>
                      <a:lnTo>
                        <a:pt x="214" y="653"/>
                      </a:lnTo>
                      <a:lnTo>
                        <a:pt x="214" y="776"/>
                      </a:lnTo>
                      <a:lnTo>
                        <a:pt x="146" y="819"/>
                      </a:lnTo>
                      <a:lnTo>
                        <a:pt x="53" y="761"/>
                      </a:lnTo>
                      <a:lnTo>
                        <a:pt x="0" y="704"/>
                      </a:lnTo>
                      <a:lnTo>
                        <a:pt x="0" y="106"/>
                      </a:lnTo>
                      <a:lnTo>
                        <a:pt x="53" y="41"/>
                      </a:lnTo>
                      <a:lnTo>
                        <a:pt x="120" y="0"/>
                      </a:lnTo>
                      <a:lnTo>
                        <a:pt x="214" y="58"/>
                      </a:lnTo>
                      <a:lnTo>
                        <a:pt x="146" y="99"/>
                      </a:lnTo>
                      <a:lnTo>
                        <a:pt x="94" y="166"/>
                      </a:lnTo>
                      <a:lnTo>
                        <a:pt x="94" y="761"/>
                      </a:lnTo>
                      <a:lnTo>
                        <a:pt x="146" y="81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45" name="Group 3344"/>
              <p:cNvGrpSpPr>
                <a:grpSpLocks/>
              </p:cNvGrpSpPr>
              <p:nvPr/>
            </p:nvGrpSpPr>
            <p:grpSpPr bwMode="auto">
              <a:xfrm>
                <a:off x="2892" y="9158"/>
                <a:ext cx="94" cy="58"/>
                <a:chOff x="2892" y="9158"/>
                <a:chExt cx="94" cy="58"/>
              </a:xfrm>
            </p:grpSpPr>
            <p:sp>
              <p:nvSpPr>
                <p:cNvPr id="4366" name="Freeform 4365"/>
                <p:cNvSpPr>
                  <a:spLocks/>
                </p:cNvSpPr>
                <p:nvPr/>
              </p:nvSpPr>
              <p:spPr bwMode="auto">
                <a:xfrm>
                  <a:off x="2892" y="9158"/>
                  <a:ext cx="94" cy="58"/>
                </a:xfrm>
                <a:custGeom>
                  <a:avLst/>
                  <a:gdLst>
                    <a:gd name="T0" fmla="+- 0 2892 2892"/>
                    <a:gd name="T1" fmla="*/ T0 w 94"/>
                    <a:gd name="T2" fmla="+- 0 9158 9158"/>
                    <a:gd name="T3" fmla="*/ 9158 h 58"/>
                    <a:gd name="T4" fmla="+- 0 2986 2892"/>
                    <a:gd name="T5" fmla="*/ T4 w 94"/>
                    <a:gd name="T6" fmla="+- 0 9215 9158"/>
                    <a:gd name="T7" fmla="*/ 9215 h 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94" h="58">
                      <a:moveTo>
                        <a:pt x="0" y="0"/>
                      </a:moveTo>
                      <a:lnTo>
                        <a:pt x="94" y="5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46" name="Group 3345"/>
              <p:cNvGrpSpPr>
                <a:grpSpLocks/>
              </p:cNvGrpSpPr>
              <p:nvPr/>
            </p:nvGrpSpPr>
            <p:grpSpPr bwMode="auto">
              <a:xfrm>
                <a:off x="2892" y="8560"/>
                <a:ext cx="94" cy="60"/>
                <a:chOff x="2892" y="8560"/>
                <a:chExt cx="94" cy="60"/>
              </a:xfrm>
            </p:grpSpPr>
            <p:sp>
              <p:nvSpPr>
                <p:cNvPr id="4365" name="Freeform 4364"/>
                <p:cNvSpPr>
                  <a:spLocks/>
                </p:cNvSpPr>
                <p:nvPr/>
              </p:nvSpPr>
              <p:spPr bwMode="auto">
                <a:xfrm>
                  <a:off x="2892" y="8560"/>
                  <a:ext cx="94" cy="60"/>
                </a:xfrm>
                <a:custGeom>
                  <a:avLst/>
                  <a:gdLst>
                    <a:gd name="T0" fmla="+- 0 2892 2892"/>
                    <a:gd name="T1" fmla="*/ T0 w 94"/>
                    <a:gd name="T2" fmla="+- 0 8560 8560"/>
                    <a:gd name="T3" fmla="*/ 8560 h 60"/>
                    <a:gd name="T4" fmla="+- 0 2986 2892"/>
                    <a:gd name="T5" fmla="*/ T4 w 94"/>
                    <a:gd name="T6" fmla="+- 0 8620 8560"/>
                    <a:gd name="T7" fmla="*/ 8620 h 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94" h="60">
                      <a:moveTo>
                        <a:pt x="0" y="0"/>
                      </a:moveTo>
                      <a:lnTo>
                        <a:pt x="94" y="6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47" name="Group 3346"/>
              <p:cNvGrpSpPr>
                <a:grpSpLocks/>
              </p:cNvGrpSpPr>
              <p:nvPr/>
            </p:nvGrpSpPr>
            <p:grpSpPr bwMode="auto">
              <a:xfrm>
                <a:off x="2945" y="8495"/>
                <a:ext cx="94" cy="58"/>
                <a:chOff x="2945" y="8495"/>
                <a:chExt cx="94" cy="58"/>
              </a:xfrm>
            </p:grpSpPr>
            <p:sp>
              <p:nvSpPr>
                <p:cNvPr id="4364" name="Freeform 4363"/>
                <p:cNvSpPr>
                  <a:spLocks/>
                </p:cNvSpPr>
                <p:nvPr/>
              </p:nvSpPr>
              <p:spPr bwMode="auto">
                <a:xfrm>
                  <a:off x="2945" y="8495"/>
                  <a:ext cx="94" cy="58"/>
                </a:xfrm>
                <a:custGeom>
                  <a:avLst/>
                  <a:gdLst>
                    <a:gd name="T0" fmla="+- 0 2945 2945"/>
                    <a:gd name="T1" fmla="*/ T0 w 94"/>
                    <a:gd name="T2" fmla="+- 0 8495 8495"/>
                    <a:gd name="T3" fmla="*/ 8495 h 58"/>
                    <a:gd name="T4" fmla="+- 0 3038 2945"/>
                    <a:gd name="T5" fmla="*/ T4 w 94"/>
                    <a:gd name="T6" fmla="+- 0 8553 8495"/>
                    <a:gd name="T7" fmla="*/ 8553 h 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94" h="58">
                      <a:moveTo>
                        <a:pt x="0" y="0"/>
                      </a:moveTo>
                      <a:lnTo>
                        <a:pt x="93" y="5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48" name="Group 3347"/>
              <p:cNvGrpSpPr>
                <a:grpSpLocks/>
              </p:cNvGrpSpPr>
              <p:nvPr/>
            </p:nvGrpSpPr>
            <p:grpSpPr bwMode="auto">
              <a:xfrm>
                <a:off x="3007" y="8421"/>
                <a:ext cx="147" cy="219"/>
                <a:chOff x="3007" y="8421"/>
                <a:chExt cx="147" cy="219"/>
              </a:xfrm>
            </p:grpSpPr>
            <p:sp>
              <p:nvSpPr>
                <p:cNvPr id="4363" name="Freeform 4362"/>
                <p:cNvSpPr>
                  <a:spLocks/>
                </p:cNvSpPr>
                <p:nvPr/>
              </p:nvSpPr>
              <p:spPr bwMode="auto">
                <a:xfrm>
                  <a:off x="3007" y="8421"/>
                  <a:ext cx="147" cy="219"/>
                </a:xfrm>
                <a:custGeom>
                  <a:avLst/>
                  <a:gdLst>
                    <a:gd name="T0" fmla="+- 0 3106 3007"/>
                    <a:gd name="T1" fmla="*/ T0 w 147"/>
                    <a:gd name="T2" fmla="+- 0 8639 8421"/>
                    <a:gd name="T3" fmla="*/ 8639 h 219"/>
                    <a:gd name="T4" fmla="+- 0 3154 3007"/>
                    <a:gd name="T5" fmla="*/ T4 w 147"/>
                    <a:gd name="T6" fmla="+- 0 8639 8421"/>
                    <a:gd name="T7" fmla="*/ 8639 h 219"/>
                    <a:gd name="T8" fmla="+- 0 3154 3007"/>
                    <a:gd name="T9" fmla="*/ T8 w 147"/>
                    <a:gd name="T10" fmla="+- 0 8512 8421"/>
                    <a:gd name="T11" fmla="*/ 8512 h 219"/>
                    <a:gd name="T12" fmla="+- 0 3007 3007"/>
                    <a:gd name="T13" fmla="*/ T12 w 147"/>
                    <a:gd name="T14" fmla="+- 0 8421 8421"/>
                    <a:gd name="T15" fmla="*/ 8421 h 219"/>
                    <a:gd name="T16" fmla="+- 0 3007 3007"/>
                    <a:gd name="T17" fmla="*/ T16 w 147"/>
                    <a:gd name="T18" fmla="+- 0 8457 8421"/>
                    <a:gd name="T19" fmla="*/ 8457 h 21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47" h="219">
                      <a:moveTo>
                        <a:pt x="99" y="218"/>
                      </a:moveTo>
                      <a:lnTo>
                        <a:pt x="147" y="218"/>
                      </a:lnTo>
                      <a:lnTo>
                        <a:pt x="147" y="91"/>
                      </a:lnTo>
                      <a:lnTo>
                        <a:pt x="0" y="0"/>
                      </a:lnTo>
                      <a:lnTo>
                        <a:pt x="0" y="36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49" name="Group 3348"/>
              <p:cNvGrpSpPr>
                <a:grpSpLocks/>
              </p:cNvGrpSpPr>
              <p:nvPr/>
            </p:nvGrpSpPr>
            <p:grpSpPr bwMode="auto">
              <a:xfrm>
                <a:off x="3007" y="8421"/>
                <a:ext cx="5" cy="34"/>
                <a:chOff x="3007" y="8421"/>
                <a:chExt cx="5" cy="34"/>
              </a:xfrm>
            </p:grpSpPr>
            <p:sp>
              <p:nvSpPr>
                <p:cNvPr id="4362" name="Freeform 4361"/>
                <p:cNvSpPr>
                  <a:spLocks/>
                </p:cNvSpPr>
                <p:nvPr/>
              </p:nvSpPr>
              <p:spPr bwMode="auto">
                <a:xfrm>
                  <a:off x="3007" y="8421"/>
                  <a:ext cx="5" cy="34"/>
                </a:xfrm>
                <a:custGeom>
                  <a:avLst/>
                  <a:gdLst>
                    <a:gd name="T0" fmla="+- 0 3007 3007"/>
                    <a:gd name="T1" fmla="*/ T0 w 5"/>
                    <a:gd name="T2" fmla="+- 0 8421 8421"/>
                    <a:gd name="T3" fmla="*/ 8421 h 34"/>
                    <a:gd name="T4" fmla="+- 0 3012 3007"/>
                    <a:gd name="T5" fmla="*/ T4 w 5"/>
                    <a:gd name="T6" fmla="+- 0 8454 8421"/>
                    <a:gd name="T7" fmla="*/ 8454 h 3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" h="34">
                      <a:moveTo>
                        <a:pt x="0" y="0"/>
                      </a:moveTo>
                      <a:lnTo>
                        <a:pt x="5" y="3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50" name="Group 3349"/>
              <p:cNvGrpSpPr>
                <a:grpSpLocks/>
              </p:cNvGrpSpPr>
              <p:nvPr/>
            </p:nvGrpSpPr>
            <p:grpSpPr bwMode="auto">
              <a:xfrm>
                <a:off x="3106" y="8512"/>
                <a:ext cx="48" cy="2"/>
                <a:chOff x="3106" y="8512"/>
                <a:chExt cx="48" cy="2"/>
              </a:xfrm>
            </p:grpSpPr>
            <p:sp>
              <p:nvSpPr>
                <p:cNvPr id="4361" name="Freeform 4360"/>
                <p:cNvSpPr>
                  <a:spLocks/>
                </p:cNvSpPr>
                <p:nvPr/>
              </p:nvSpPr>
              <p:spPr bwMode="auto">
                <a:xfrm>
                  <a:off x="3106" y="8512"/>
                  <a:ext cx="48" cy="2"/>
                </a:xfrm>
                <a:custGeom>
                  <a:avLst/>
                  <a:gdLst>
                    <a:gd name="T0" fmla="+- 0 3106 3106"/>
                    <a:gd name="T1" fmla="*/ T0 w 48"/>
                    <a:gd name="T2" fmla="+- 0 3154 3106"/>
                    <a:gd name="T3" fmla="*/ T2 w 48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48">
                      <a:moveTo>
                        <a:pt x="0" y="0"/>
                      </a:moveTo>
                      <a:lnTo>
                        <a:pt x="48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51" name="Group 3350"/>
              <p:cNvGrpSpPr>
                <a:grpSpLocks/>
              </p:cNvGrpSpPr>
              <p:nvPr/>
            </p:nvGrpSpPr>
            <p:grpSpPr bwMode="auto">
              <a:xfrm>
                <a:off x="3010" y="9018"/>
                <a:ext cx="144" cy="212"/>
                <a:chOff x="3010" y="9018"/>
                <a:chExt cx="144" cy="212"/>
              </a:xfrm>
            </p:grpSpPr>
            <p:sp>
              <p:nvSpPr>
                <p:cNvPr id="4360" name="Freeform 4359"/>
                <p:cNvSpPr>
                  <a:spLocks/>
                </p:cNvSpPr>
                <p:nvPr/>
              </p:nvSpPr>
              <p:spPr bwMode="auto">
                <a:xfrm>
                  <a:off x="3010" y="9018"/>
                  <a:ext cx="144" cy="212"/>
                </a:xfrm>
                <a:custGeom>
                  <a:avLst/>
                  <a:gdLst>
                    <a:gd name="T0" fmla="+- 0 3106 3010"/>
                    <a:gd name="T1" fmla="*/ T0 w 144"/>
                    <a:gd name="T2" fmla="+- 0 9230 9018"/>
                    <a:gd name="T3" fmla="*/ 9230 h 212"/>
                    <a:gd name="T4" fmla="+- 0 3154 3010"/>
                    <a:gd name="T5" fmla="*/ T4 w 144"/>
                    <a:gd name="T6" fmla="+- 0 9230 9018"/>
                    <a:gd name="T7" fmla="*/ 9230 h 212"/>
                    <a:gd name="T8" fmla="+- 0 3154 3010"/>
                    <a:gd name="T9" fmla="*/ T8 w 144"/>
                    <a:gd name="T10" fmla="+- 0 9107 9018"/>
                    <a:gd name="T11" fmla="*/ 9107 h 212"/>
                    <a:gd name="T12" fmla="+- 0 3010 3010"/>
                    <a:gd name="T13" fmla="*/ T12 w 144"/>
                    <a:gd name="T14" fmla="+- 0 9018 9018"/>
                    <a:gd name="T15" fmla="*/ 9018 h 21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44" h="212">
                      <a:moveTo>
                        <a:pt x="96" y="212"/>
                      </a:moveTo>
                      <a:lnTo>
                        <a:pt x="144" y="212"/>
                      </a:lnTo>
                      <a:lnTo>
                        <a:pt x="144" y="8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52" name="Group 3351"/>
              <p:cNvGrpSpPr>
                <a:grpSpLocks/>
              </p:cNvGrpSpPr>
              <p:nvPr/>
            </p:nvGrpSpPr>
            <p:grpSpPr bwMode="auto">
              <a:xfrm>
                <a:off x="3010" y="9038"/>
                <a:ext cx="144" cy="70"/>
                <a:chOff x="3010" y="9038"/>
                <a:chExt cx="144" cy="70"/>
              </a:xfrm>
            </p:grpSpPr>
            <p:sp>
              <p:nvSpPr>
                <p:cNvPr id="4359" name="Freeform 4358"/>
                <p:cNvSpPr>
                  <a:spLocks/>
                </p:cNvSpPr>
                <p:nvPr/>
              </p:nvSpPr>
              <p:spPr bwMode="auto">
                <a:xfrm>
                  <a:off x="3010" y="9038"/>
                  <a:ext cx="144" cy="70"/>
                </a:xfrm>
                <a:custGeom>
                  <a:avLst/>
                  <a:gdLst>
                    <a:gd name="T0" fmla="+- 0 3154 3010"/>
                    <a:gd name="T1" fmla="*/ T0 w 144"/>
                    <a:gd name="T2" fmla="+- 0 9107 9038"/>
                    <a:gd name="T3" fmla="*/ 9107 h 70"/>
                    <a:gd name="T4" fmla="+- 0 3106 3010"/>
                    <a:gd name="T5" fmla="*/ T4 w 144"/>
                    <a:gd name="T6" fmla="+- 0 9107 9038"/>
                    <a:gd name="T7" fmla="*/ 9107 h 70"/>
                    <a:gd name="T8" fmla="+- 0 3012 3010"/>
                    <a:gd name="T9" fmla="*/ T8 w 144"/>
                    <a:gd name="T10" fmla="+- 0 9050 9038"/>
                    <a:gd name="T11" fmla="*/ 9050 h 70"/>
                    <a:gd name="T12" fmla="+- 0 3010 3010"/>
                    <a:gd name="T13" fmla="*/ T12 w 144"/>
                    <a:gd name="T14" fmla="+- 0 9038 9038"/>
                    <a:gd name="T15" fmla="*/ 9038 h 7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44" h="70">
                      <a:moveTo>
                        <a:pt x="144" y="69"/>
                      </a:moveTo>
                      <a:lnTo>
                        <a:pt x="96" y="69"/>
                      </a:lnTo>
                      <a:lnTo>
                        <a:pt x="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53" name="Group 3352"/>
              <p:cNvGrpSpPr>
                <a:grpSpLocks/>
              </p:cNvGrpSpPr>
              <p:nvPr/>
            </p:nvGrpSpPr>
            <p:grpSpPr bwMode="auto">
              <a:xfrm>
                <a:off x="2935" y="8078"/>
                <a:ext cx="214" cy="240"/>
                <a:chOff x="2935" y="8078"/>
                <a:chExt cx="214" cy="240"/>
              </a:xfrm>
            </p:grpSpPr>
            <p:sp>
              <p:nvSpPr>
                <p:cNvPr id="4358" name="Freeform 4357"/>
                <p:cNvSpPr>
                  <a:spLocks/>
                </p:cNvSpPr>
                <p:nvPr/>
              </p:nvSpPr>
              <p:spPr bwMode="auto">
                <a:xfrm>
                  <a:off x="2935" y="8078"/>
                  <a:ext cx="214" cy="240"/>
                </a:xfrm>
                <a:custGeom>
                  <a:avLst/>
                  <a:gdLst>
                    <a:gd name="T0" fmla="+- 0 3149 2935"/>
                    <a:gd name="T1" fmla="*/ T0 w 214"/>
                    <a:gd name="T2" fmla="+- 0 8181 8078"/>
                    <a:gd name="T3" fmla="*/ 8181 h 240"/>
                    <a:gd name="T4" fmla="+- 0 3058 2935"/>
                    <a:gd name="T5" fmla="*/ T4 w 214"/>
                    <a:gd name="T6" fmla="+- 0 8308 8078"/>
                    <a:gd name="T7" fmla="*/ 8308 h 240"/>
                    <a:gd name="T8" fmla="+- 0 2964 2935"/>
                    <a:gd name="T9" fmla="*/ T8 w 214"/>
                    <a:gd name="T10" fmla="+- 0 8318 8078"/>
                    <a:gd name="T11" fmla="*/ 8318 h 240"/>
                    <a:gd name="T12" fmla="+- 0 2935 2935"/>
                    <a:gd name="T13" fmla="*/ T12 w 214"/>
                    <a:gd name="T14" fmla="+- 0 8152 8078"/>
                    <a:gd name="T15" fmla="*/ 8152 h 240"/>
                    <a:gd name="T16" fmla="+- 0 3029 2935"/>
                    <a:gd name="T17" fmla="*/ T16 w 214"/>
                    <a:gd name="T18" fmla="+- 0 8080 8078"/>
                    <a:gd name="T19" fmla="*/ 8080 h 240"/>
                    <a:gd name="T20" fmla="+- 0 3125 2935"/>
                    <a:gd name="T21" fmla="*/ T20 w 214"/>
                    <a:gd name="T22" fmla="+- 0 8078 8078"/>
                    <a:gd name="T23" fmla="*/ 8078 h 240"/>
                    <a:gd name="T24" fmla="+- 0 3149 2935"/>
                    <a:gd name="T25" fmla="*/ T24 w 214"/>
                    <a:gd name="T26" fmla="+- 0 8181 8078"/>
                    <a:gd name="T27" fmla="*/ 8181 h 24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</a:cxnLst>
                  <a:rect l="0" t="0" r="r" b="b"/>
                  <a:pathLst>
                    <a:path w="214" h="240">
                      <a:moveTo>
                        <a:pt x="214" y="103"/>
                      </a:moveTo>
                      <a:lnTo>
                        <a:pt x="123" y="230"/>
                      </a:lnTo>
                      <a:lnTo>
                        <a:pt x="29" y="240"/>
                      </a:lnTo>
                      <a:lnTo>
                        <a:pt x="0" y="74"/>
                      </a:lnTo>
                      <a:lnTo>
                        <a:pt x="94" y="2"/>
                      </a:lnTo>
                      <a:lnTo>
                        <a:pt x="190" y="0"/>
                      </a:lnTo>
                      <a:lnTo>
                        <a:pt x="214" y="10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54" name="Group 3353"/>
              <p:cNvGrpSpPr>
                <a:grpSpLocks/>
              </p:cNvGrpSpPr>
              <p:nvPr/>
            </p:nvGrpSpPr>
            <p:grpSpPr bwMode="auto">
              <a:xfrm>
                <a:off x="2959" y="8080"/>
                <a:ext cx="140" cy="207"/>
                <a:chOff x="2959" y="8080"/>
                <a:chExt cx="140" cy="207"/>
              </a:xfrm>
            </p:grpSpPr>
            <p:sp>
              <p:nvSpPr>
                <p:cNvPr id="4357" name="Freeform 4356"/>
                <p:cNvSpPr>
                  <a:spLocks/>
                </p:cNvSpPr>
                <p:nvPr/>
              </p:nvSpPr>
              <p:spPr bwMode="auto">
                <a:xfrm>
                  <a:off x="2959" y="8080"/>
                  <a:ext cx="140" cy="207"/>
                </a:xfrm>
                <a:custGeom>
                  <a:avLst/>
                  <a:gdLst>
                    <a:gd name="T0" fmla="+- 0 3072 2959"/>
                    <a:gd name="T1" fmla="*/ T0 w 140"/>
                    <a:gd name="T2" fmla="+- 0 8080 8080"/>
                    <a:gd name="T3" fmla="*/ 8080 h 207"/>
                    <a:gd name="T4" fmla="+- 0 3098 2959"/>
                    <a:gd name="T5" fmla="*/ T4 w 140"/>
                    <a:gd name="T6" fmla="+- 0 8174 8080"/>
                    <a:gd name="T7" fmla="*/ 8174 h 207"/>
                    <a:gd name="T8" fmla="+- 0 3026 2959"/>
                    <a:gd name="T9" fmla="*/ T8 w 140"/>
                    <a:gd name="T10" fmla="+- 0 8277 8080"/>
                    <a:gd name="T11" fmla="*/ 8277 h 207"/>
                    <a:gd name="T12" fmla="+- 0 2959 2959"/>
                    <a:gd name="T13" fmla="*/ T12 w 140"/>
                    <a:gd name="T14" fmla="+- 0 8286 8080"/>
                    <a:gd name="T15" fmla="*/ 8286 h 20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40" h="207">
                      <a:moveTo>
                        <a:pt x="113" y="0"/>
                      </a:moveTo>
                      <a:lnTo>
                        <a:pt x="139" y="94"/>
                      </a:lnTo>
                      <a:lnTo>
                        <a:pt x="67" y="197"/>
                      </a:lnTo>
                      <a:lnTo>
                        <a:pt x="0" y="206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55" name="Group 3354"/>
              <p:cNvGrpSpPr>
                <a:grpSpLocks/>
              </p:cNvGrpSpPr>
              <p:nvPr/>
            </p:nvGrpSpPr>
            <p:grpSpPr bwMode="auto">
              <a:xfrm>
                <a:off x="2870" y="8051"/>
                <a:ext cx="255" cy="267"/>
                <a:chOff x="2870" y="8051"/>
                <a:chExt cx="255" cy="267"/>
              </a:xfrm>
            </p:grpSpPr>
            <p:sp>
              <p:nvSpPr>
                <p:cNvPr id="4356" name="Freeform 4355"/>
                <p:cNvSpPr>
                  <a:spLocks/>
                </p:cNvSpPr>
                <p:nvPr/>
              </p:nvSpPr>
              <p:spPr bwMode="auto">
                <a:xfrm>
                  <a:off x="2870" y="8051"/>
                  <a:ext cx="255" cy="267"/>
                </a:xfrm>
                <a:custGeom>
                  <a:avLst/>
                  <a:gdLst>
                    <a:gd name="T0" fmla="+- 0 2964 2870"/>
                    <a:gd name="T1" fmla="*/ T0 w 255"/>
                    <a:gd name="T2" fmla="+- 0 8318 8051"/>
                    <a:gd name="T3" fmla="*/ 8318 h 267"/>
                    <a:gd name="T4" fmla="+- 0 2894 2870"/>
                    <a:gd name="T5" fmla="*/ T4 w 255"/>
                    <a:gd name="T6" fmla="+- 0 8296 8051"/>
                    <a:gd name="T7" fmla="*/ 8296 h 267"/>
                    <a:gd name="T8" fmla="+- 0 2870 2870"/>
                    <a:gd name="T9" fmla="*/ T8 w 255"/>
                    <a:gd name="T10" fmla="+- 0 8152 8051"/>
                    <a:gd name="T11" fmla="*/ 8152 h 267"/>
                    <a:gd name="T12" fmla="+- 0 2981 2870"/>
                    <a:gd name="T13" fmla="*/ T12 w 255"/>
                    <a:gd name="T14" fmla="+- 0 8051 8051"/>
                    <a:gd name="T15" fmla="*/ 8051 h 267"/>
                    <a:gd name="T16" fmla="+- 0 3067 2870"/>
                    <a:gd name="T17" fmla="*/ T16 w 255"/>
                    <a:gd name="T18" fmla="+- 0 8061 8051"/>
                    <a:gd name="T19" fmla="*/ 8061 h 267"/>
                    <a:gd name="T20" fmla="+- 0 3125 2870"/>
                    <a:gd name="T21" fmla="*/ T20 w 255"/>
                    <a:gd name="T22" fmla="+- 0 8078 8051"/>
                    <a:gd name="T23" fmla="*/ 8078 h 26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</a:cxnLst>
                  <a:rect l="0" t="0" r="r" b="b"/>
                  <a:pathLst>
                    <a:path w="255" h="267">
                      <a:moveTo>
                        <a:pt x="94" y="267"/>
                      </a:moveTo>
                      <a:lnTo>
                        <a:pt x="24" y="245"/>
                      </a:lnTo>
                      <a:lnTo>
                        <a:pt x="0" y="101"/>
                      </a:lnTo>
                      <a:lnTo>
                        <a:pt x="111" y="0"/>
                      </a:lnTo>
                      <a:lnTo>
                        <a:pt x="197" y="10"/>
                      </a:lnTo>
                      <a:lnTo>
                        <a:pt x="255" y="2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56" name="Group 3355"/>
              <p:cNvGrpSpPr>
                <a:grpSpLocks/>
              </p:cNvGrpSpPr>
              <p:nvPr/>
            </p:nvGrpSpPr>
            <p:grpSpPr bwMode="auto">
              <a:xfrm>
                <a:off x="3098" y="8174"/>
                <a:ext cx="51" cy="8"/>
                <a:chOff x="3098" y="8174"/>
                <a:chExt cx="51" cy="8"/>
              </a:xfrm>
            </p:grpSpPr>
            <p:sp>
              <p:nvSpPr>
                <p:cNvPr id="4355" name="Freeform 4354"/>
                <p:cNvSpPr>
                  <a:spLocks/>
                </p:cNvSpPr>
                <p:nvPr/>
              </p:nvSpPr>
              <p:spPr bwMode="auto">
                <a:xfrm>
                  <a:off x="3098" y="8174"/>
                  <a:ext cx="51" cy="8"/>
                </a:xfrm>
                <a:custGeom>
                  <a:avLst/>
                  <a:gdLst>
                    <a:gd name="T0" fmla="+- 0 3098 3098"/>
                    <a:gd name="T1" fmla="*/ T0 w 51"/>
                    <a:gd name="T2" fmla="+- 0 8174 8174"/>
                    <a:gd name="T3" fmla="*/ 8174 h 8"/>
                    <a:gd name="T4" fmla="+- 0 3149 3098"/>
                    <a:gd name="T5" fmla="*/ T4 w 51"/>
                    <a:gd name="T6" fmla="+- 0 8181 8174"/>
                    <a:gd name="T7" fmla="*/ 8181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1" h="8">
                      <a:moveTo>
                        <a:pt x="0" y="0"/>
                      </a:moveTo>
                      <a:lnTo>
                        <a:pt x="51" y="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57" name="Group 3356"/>
              <p:cNvGrpSpPr>
                <a:grpSpLocks/>
              </p:cNvGrpSpPr>
              <p:nvPr/>
            </p:nvGrpSpPr>
            <p:grpSpPr bwMode="auto">
              <a:xfrm>
                <a:off x="3026" y="8277"/>
                <a:ext cx="32" cy="32"/>
                <a:chOff x="3026" y="8277"/>
                <a:chExt cx="32" cy="32"/>
              </a:xfrm>
            </p:grpSpPr>
            <p:sp>
              <p:nvSpPr>
                <p:cNvPr id="4354" name="Freeform 4353"/>
                <p:cNvSpPr>
                  <a:spLocks/>
                </p:cNvSpPr>
                <p:nvPr/>
              </p:nvSpPr>
              <p:spPr bwMode="auto">
                <a:xfrm>
                  <a:off x="3026" y="8277"/>
                  <a:ext cx="32" cy="32"/>
                </a:xfrm>
                <a:custGeom>
                  <a:avLst/>
                  <a:gdLst>
                    <a:gd name="T0" fmla="+- 0 3026 3026"/>
                    <a:gd name="T1" fmla="*/ T0 w 32"/>
                    <a:gd name="T2" fmla="+- 0 8277 8277"/>
                    <a:gd name="T3" fmla="*/ 8277 h 32"/>
                    <a:gd name="T4" fmla="+- 0 3058 3026"/>
                    <a:gd name="T5" fmla="*/ T4 w 32"/>
                    <a:gd name="T6" fmla="+- 0 8308 8277"/>
                    <a:gd name="T7" fmla="*/ 8308 h 3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32" h="32">
                      <a:moveTo>
                        <a:pt x="0" y="0"/>
                      </a:moveTo>
                      <a:lnTo>
                        <a:pt x="32" y="3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58" name="Group 3357"/>
              <p:cNvGrpSpPr>
                <a:grpSpLocks/>
              </p:cNvGrpSpPr>
              <p:nvPr/>
            </p:nvGrpSpPr>
            <p:grpSpPr bwMode="auto">
              <a:xfrm>
                <a:off x="2870" y="8152"/>
                <a:ext cx="65" cy="2"/>
                <a:chOff x="2870" y="8152"/>
                <a:chExt cx="65" cy="2"/>
              </a:xfrm>
            </p:grpSpPr>
            <p:sp>
              <p:nvSpPr>
                <p:cNvPr id="4353" name="Freeform 4352"/>
                <p:cNvSpPr>
                  <a:spLocks/>
                </p:cNvSpPr>
                <p:nvPr/>
              </p:nvSpPr>
              <p:spPr bwMode="auto">
                <a:xfrm>
                  <a:off x="2870" y="8152"/>
                  <a:ext cx="65" cy="2"/>
                </a:xfrm>
                <a:custGeom>
                  <a:avLst/>
                  <a:gdLst>
                    <a:gd name="T0" fmla="+- 0 2870 2870"/>
                    <a:gd name="T1" fmla="*/ T0 w 65"/>
                    <a:gd name="T2" fmla="+- 0 2935 2870"/>
                    <a:gd name="T3" fmla="*/ T2 w 65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5">
                      <a:moveTo>
                        <a:pt x="0" y="0"/>
                      </a:moveTo>
                      <a:lnTo>
                        <a:pt x="65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59" name="Group 3358"/>
              <p:cNvGrpSpPr>
                <a:grpSpLocks/>
              </p:cNvGrpSpPr>
              <p:nvPr/>
            </p:nvGrpSpPr>
            <p:grpSpPr bwMode="auto">
              <a:xfrm>
                <a:off x="2981" y="8051"/>
                <a:ext cx="48" cy="29"/>
                <a:chOff x="2981" y="8051"/>
                <a:chExt cx="48" cy="29"/>
              </a:xfrm>
            </p:grpSpPr>
            <p:sp>
              <p:nvSpPr>
                <p:cNvPr id="4352" name="Freeform 4351"/>
                <p:cNvSpPr>
                  <a:spLocks/>
                </p:cNvSpPr>
                <p:nvPr/>
              </p:nvSpPr>
              <p:spPr bwMode="auto">
                <a:xfrm>
                  <a:off x="2981" y="8051"/>
                  <a:ext cx="48" cy="29"/>
                </a:xfrm>
                <a:custGeom>
                  <a:avLst/>
                  <a:gdLst>
                    <a:gd name="T0" fmla="+- 0 2981 2981"/>
                    <a:gd name="T1" fmla="*/ T0 w 48"/>
                    <a:gd name="T2" fmla="+- 0 8051 8051"/>
                    <a:gd name="T3" fmla="*/ 8051 h 29"/>
                    <a:gd name="T4" fmla="+- 0 3029 2981"/>
                    <a:gd name="T5" fmla="*/ T4 w 48"/>
                    <a:gd name="T6" fmla="+- 0 8080 8051"/>
                    <a:gd name="T7" fmla="*/ 8080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48" h="29">
                      <a:moveTo>
                        <a:pt x="0" y="0"/>
                      </a:moveTo>
                      <a:lnTo>
                        <a:pt x="48" y="2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60" name="Group 3359"/>
              <p:cNvGrpSpPr>
                <a:grpSpLocks/>
              </p:cNvGrpSpPr>
              <p:nvPr/>
            </p:nvGrpSpPr>
            <p:grpSpPr bwMode="auto">
              <a:xfrm>
                <a:off x="2995" y="8082"/>
                <a:ext cx="70" cy="137"/>
                <a:chOff x="2995" y="8082"/>
                <a:chExt cx="70" cy="137"/>
              </a:xfrm>
            </p:grpSpPr>
            <p:sp>
              <p:nvSpPr>
                <p:cNvPr id="4351" name="Freeform 4350"/>
                <p:cNvSpPr>
                  <a:spLocks/>
                </p:cNvSpPr>
                <p:nvPr/>
              </p:nvSpPr>
              <p:spPr bwMode="auto">
                <a:xfrm>
                  <a:off x="2995" y="8082"/>
                  <a:ext cx="70" cy="137"/>
                </a:xfrm>
                <a:custGeom>
                  <a:avLst/>
                  <a:gdLst>
                    <a:gd name="T0" fmla="+- 0 3065 2995"/>
                    <a:gd name="T1" fmla="*/ T0 w 70"/>
                    <a:gd name="T2" fmla="+- 0 8219 8082"/>
                    <a:gd name="T3" fmla="*/ 8219 h 137"/>
                    <a:gd name="T4" fmla="+- 0 2995 2995"/>
                    <a:gd name="T5" fmla="*/ T4 w 70"/>
                    <a:gd name="T6" fmla="+- 0 8205 8082"/>
                    <a:gd name="T7" fmla="*/ 8205 h 137"/>
                    <a:gd name="T8" fmla="+- 0 3024 2995"/>
                    <a:gd name="T9" fmla="*/ T8 w 70"/>
                    <a:gd name="T10" fmla="+- 0 8082 8082"/>
                    <a:gd name="T11" fmla="*/ 8082 h 13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70" h="137">
                      <a:moveTo>
                        <a:pt x="70" y="137"/>
                      </a:moveTo>
                      <a:lnTo>
                        <a:pt x="0" y="123"/>
                      </a:lnTo>
                      <a:lnTo>
                        <a:pt x="2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61" name="Group 3360"/>
              <p:cNvGrpSpPr>
                <a:grpSpLocks/>
              </p:cNvGrpSpPr>
              <p:nvPr/>
            </p:nvGrpSpPr>
            <p:grpSpPr bwMode="auto">
              <a:xfrm>
                <a:off x="3031" y="7900"/>
                <a:ext cx="250" cy="370"/>
                <a:chOff x="3031" y="7900"/>
                <a:chExt cx="250" cy="370"/>
              </a:xfrm>
            </p:grpSpPr>
            <p:sp>
              <p:nvSpPr>
                <p:cNvPr id="4350" name="Freeform 4349"/>
                <p:cNvSpPr>
                  <a:spLocks/>
                </p:cNvSpPr>
                <p:nvPr/>
              </p:nvSpPr>
              <p:spPr bwMode="auto">
                <a:xfrm>
                  <a:off x="3031" y="7900"/>
                  <a:ext cx="250" cy="370"/>
                </a:xfrm>
                <a:custGeom>
                  <a:avLst/>
                  <a:gdLst>
                    <a:gd name="T0" fmla="+- 0 3031 3031"/>
                    <a:gd name="T1" fmla="*/ T0 w 250"/>
                    <a:gd name="T2" fmla="+- 0 8056 7900"/>
                    <a:gd name="T3" fmla="*/ 8056 h 370"/>
                    <a:gd name="T4" fmla="+- 0 3067 3031"/>
                    <a:gd name="T5" fmla="*/ T4 w 250"/>
                    <a:gd name="T6" fmla="+- 0 7900 7900"/>
                    <a:gd name="T7" fmla="*/ 7900 h 370"/>
                    <a:gd name="T8" fmla="+- 0 3281 3031"/>
                    <a:gd name="T9" fmla="*/ T8 w 250"/>
                    <a:gd name="T10" fmla="+- 0 8270 7900"/>
                    <a:gd name="T11" fmla="*/ 8270 h 370"/>
                    <a:gd name="T12" fmla="+- 0 3113 3031"/>
                    <a:gd name="T13" fmla="*/ T12 w 250"/>
                    <a:gd name="T14" fmla="+- 0 8231 7900"/>
                    <a:gd name="T15" fmla="*/ 8231 h 37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50" h="370">
                      <a:moveTo>
                        <a:pt x="0" y="156"/>
                      </a:moveTo>
                      <a:lnTo>
                        <a:pt x="36" y="0"/>
                      </a:lnTo>
                      <a:lnTo>
                        <a:pt x="250" y="370"/>
                      </a:lnTo>
                      <a:lnTo>
                        <a:pt x="82" y="33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62" name="Group 3361"/>
              <p:cNvGrpSpPr>
                <a:grpSpLocks/>
              </p:cNvGrpSpPr>
              <p:nvPr/>
            </p:nvGrpSpPr>
            <p:grpSpPr bwMode="auto">
              <a:xfrm>
                <a:off x="3067" y="7862"/>
                <a:ext cx="260" cy="408"/>
                <a:chOff x="3067" y="7862"/>
                <a:chExt cx="260" cy="408"/>
              </a:xfrm>
            </p:grpSpPr>
            <p:sp>
              <p:nvSpPr>
                <p:cNvPr id="4349" name="Freeform 4348"/>
                <p:cNvSpPr>
                  <a:spLocks/>
                </p:cNvSpPr>
                <p:nvPr/>
              </p:nvSpPr>
              <p:spPr bwMode="auto">
                <a:xfrm>
                  <a:off x="3067" y="7862"/>
                  <a:ext cx="260" cy="408"/>
                </a:xfrm>
                <a:custGeom>
                  <a:avLst/>
                  <a:gdLst>
                    <a:gd name="T0" fmla="+- 0 3067 3067"/>
                    <a:gd name="T1" fmla="*/ T0 w 260"/>
                    <a:gd name="T2" fmla="+- 0 7900 7862"/>
                    <a:gd name="T3" fmla="*/ 7900 h 408"/>
                    <a:gd name="T4" fmla="+- 0 3096 3067"/>
                    <a:gd name="T5" fmla="*/ T4 w 260"/>
                    <a:gd name="T6" fmla="+- 0 7862 7862"/>
                    <a:gd name="T7" fmla="*/ 7862 h 408"/>
                    <a:gd name="T8" fmla="+- 0 3326 3067"/>
                    <a:gd name="T9" fmla="*/ T8 w 260"/>
                    <a:gd name="T10" fmla="+- 0 8258 7862"/>
                    <a:gd name="T11" fmla="*/ 8258 h 408"/>
                    <a:gd name="T12" fmla="+- 0 3281 3067"/>
                    <a:gd name="T13" fmla="*/ T12 w 260"/>
                    <a:gd name="T14" fmla="+- 0 8270 7862"/>
                    <a:gd name="T15" fmla="*/ 8270 h 40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60" h="408">
                      <a:moveTo>
                        <a:pt x="0" y="38"/>
                      </a:moveTo>
                      <a:lnTo>
                        <a:pt x="29" y="0"/>
                      </a:lnTo>
                      <a:lnTo>
                        <a:pt x="259" y="396"/>
                      </a:lnTo>
                      <a:lnTo>
                        <a:pt x="214" y="40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63" name="Group 3362"/>
              <p:cNvGrpSpPr>
                <a:grpSpLocks/>
              </p:cNvGrpSpPr>
              <p:nvPr/>
            </p:nvGrpSpPr>
            <p:grpSpPr bwMode="auto">
              <a:xfrm>
                <a:off x="3377" y="8102"/>
                <a:ext cx="276" cy="159"/>
                <a:chOff x="3377" y="8102"/>
                <a:chExt cx="276" cy="159"/>
              </a:xfrm>
            </p:grpSpPr>
            <p:sp>
              <p:nvSpPr>
                <p:cNvPr id="4348" name="Freeform 4347"/>
                <p:cNvSpPr>
                  <a:spLocks/>
                </p:cNvSpPr>
                <p:nvPr/>
              </p:nvSpPr>
              <p:spPr bwMode="auto">
                <a:xfrm>
                  <a:off x="3377" y="8102"/>
                  <a:ext cx="276" cy="159"/>
                </a:xfrm>
                <a:custGeom>
                  <a:avLst/>
                  <a:gdLst>
                    <a:gd name="T0" fmla="+- 0 3557 3377"/>
                    <a:gd name="T1" fmla="*/ T0 w 276"/>
                    <a:gd name="T2" fmla="+- 0 8102 8102"/>
                    <a:gd name="T3" fmla="*/ 8102 h 159"/>
                    <a:gd name="T4" fmla="+- 0 3653 3377"/>
                    <a:gd name="T5" fmla="*/ T4 w 276"/>
                    <a:gd name="T6" fmla="+- 0 8154 8102"/>
                    <a:gd name="T7" fmla="*/ 8154 h 159"/>
                    <a:gd name="T8" fmla="+- 0 3614 3377"/>
                    <a:gd name="T9" fmla="*/ T8 w 276"/>
                    <a:gd name="T10" fmla="+- 0 8219 8102"/>
                    <a:gd name="T11" fmla="*/ 8219 h 159"/>
                    <a:gd name="T12" fmla="+- 0 3504 3377"/>
                    <a:gd name="T13" fmla="*/ T12 w 276"/>
                    <a:gd name="T14" fmla="+- 0 8260 8102"/>
                    <a:gd name="T15" fmla="*/ 8260 h 159"/>
                    <a:gd name="T16" fmla="+- 0 3377 3377"/>
                    <a:gd name="T17" fmla="*/ T16 w 276"/>
                    <a:gd name="T18" fmla="+- 0 8183 8102"/>
                    <a:gd name="T19" fmla="*/ 8183 h 159"/>
                    <a:gd name="T20" fmla="+- 0 3458 3377"/>
                    <a:gd name="T21" fmla="*/ T20 w 276"/>
                    <a:gd name="T22" fmla="+- 0 8104 8102"/>
                    <a:gd name="T23" fmla="*/ 8104 h 159"/>
                    <a:gd name="T24" fmla="+- 0 3557 3377"/>
                    <a:gd name="T25" fmla="*/ T24 w 276"/>
                    <a:gd name="T26" fmla="+- 0 8102 8102"/>
                    <a:gd name="T27" fmla="*/ 8102 h 15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</a:cxnLst>
                  <a:rect l="0" t="0" r="r" b="b"/>
                  <a:pathLst>
                    <a:path w="276" h="159">
                      <a:moveTo>
                        <a:pt x="180" y="0"/>
                      </a:moveTo>
                      <a:lnTo>
                        <a:pt x="276" y="52"/>
                      </a:lnTo>
                      <a:lnTo>
                        <a:pt x="237" y="117"/>
                      </a:lnTo>
                      <a:lnTo>
                        <a:pt x="127" y="158"/>
                      </a:lnTo>
                      <a:lnTo>
                        <a:pt x="0" y="81"/>
                      </a:lnTo>
                      <a:lnTo>
                        <a:pt x="81" y="2"/>
                      </a:lnTo>
                      <a:lnTo>
                        <a:pt x="18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64" name="Group 3363"/>
              <p:cNvGrpSpPr>
                <a:grpSpLocks/>
              </p:cNvGrpSpPr>
              <p:nvPr/>
            </p:nvGrpSpPr>
            <p:grpSpPr bwMode="auto">
              <a:xfrm>
                <a:off x="3374" y="8154"/>
                <a:ext cx="279" cy="180"/>
                <a:chOff x="3374" y="8154"/>
                <a:chExt cx="279" cy="180"/>
              </a:xfrm>
            </p:grpSpPr>
            <p:sp>
              <p:nvSpPr>
                <p:cNvPr id="4347" name="Freeform 4346"/>
                <p:cNvSpPr>
                  <a:spLocks/>
                </p:cNvSpPr>
                <p:nvPr/>
              </p:nvSpPr>
              <p:spPr bwMode="auto">
                <a:xfrm>
                  <a:off x="3374" y="8154"/>
                  <a:ext cx="279" cy="180"/>
                </a:xfrm>
                <a:custGeom>
                  <a:avLst/>
                  <a:gdLst>
                    <a:gd name="T0" fmla="+- 0 3653 3374"/>
                    <a:gd name="T1" fmla="*/ T0 w 279"/>
                    <a:gd name="T2" fmla="+- 0 8154 8154"/>
                    <a:gd name="T3" fmla="*/ 8154 h 180"/>
                    <a:gd name="T4" fmla="+- 0 3650 3374"/>
                    <a:gd name="T5" fmla="*/ T4 w 279"/>
                    <a:gd name="T6" fmla="+- 0 8212 8154"/>
                    <a:gd name="T7" fmla="*/ 8212 h 180"/>
                    <a:gd name="T8" fmla="+- 0 3617 3374"/>
                    <a:gd name="T9" fmla="*/ T8 w 279"/>
                    <a:gd name="T10" fmla="+- 0 8286 8154"/>
                    <a:gd name="T11" fmla="*/ 8286 h 180"/>
                    <a:gd name="T12" fmla="+- 0 3504 3374"/>
                    <a:gd name="T13" fmla="*/ T12 w 279"/>
                    <a:gd name="T14" fmla="+- 0 8334 8154"/>
                    <a:gd name="T15" fmla="*/ 8334 h 180"/>
                    <a:gd name="T16" fmla="+- 0 3374 3374"/>
                    <a:gd name="T17" fmla="*/ T16 w 279"/>
                    <a:gd name="T18" fmla="+- 0 8260 8154"/>
                    <a:gd name="T19" fmla="*/ 8260 h 180"/>
                    <a:gd name="T20" fmla="+- 0 3377 3374"/>
                    <a:gd name="T21" fmla="*/ T20 w 279"/>
                    <a:gd name="T22" fmla="+- 0 8183 8154"/>
                    <a:gd name="T23" fmla="*/ 8183 h 18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</a:cxnLst>
                  <a:rect l="0" t="0" r="r" b="b"/>
                  <a:pathLst>
                    <a:path w="279" h="180">
                      <a:moveTo>
                        <a:pt x="279" y="0"/>
                      </a:moveTo>
                      <a:lnTo>
                        <a:pt x="276" y="58"/>
                      </a:lnTo>
                      <a:lnTo>
                        <a:pt x="243" y="132"/>
                      </a:lnTo>
                      <a:lnTo>
                        <a:pt x="130" y="180"/>
                      </a:lnTo>
                      <a:lnTo>
                        <a:pt x="0" y="106"/>
                      </a:lnTo>
                      <a:lnTo>
                        <a:pt x="3" y="2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65" name="Group 3364"/>
              <p:cNvGrpSpPr>
                <a:grpSpLocks/>
              </p:cNvGrpSpPr>
              <p:nvPr/>
            </p:nvGrpSpPr>
            <p:grpSpPr bwMode="auto">
              <a:xfrm>
                <a:off x="3422" y="8166"/>
                <a:ext cx="204" cy="46"/>
                <a:chOff x="3422" y="8166"/>
                <a:chExt cx="204" cy="46"/>
              </a:xfrm>
            </p:grpSpPr>
            <p:sp>
              <p:nvSpPr>
                <p:cNvPr id="4346" name="Freeform 4345"/>
                <p:cNvSpPr>
                  <a:spLocks/>
                </p:cNvSpPr>
                <p:nvPr/>
              </p:nvSpPr>
              <p:spPr bwMode="auto">
                <a:xfrm>
                  <a:off x="3422" y="8166"/>
                  <a:ext cx="204" cy="46"/>
                </a:xfrm>
                <a:custGeom>
                  <a:avLst/>
                  <a:gdLst>
                    <a:gd name="T0" fmla="+- 0 3422 3422"/>
                    <a:gd name="T1" fmla="*/ T0 w 204"/>
                    <a:gd name="T2" fmla="+- 0 8212 8166"/>
                    <a:gd name="T3" fmla="*/ 8212 h 46"/>
                    <a:gd name="T4" fmla="+- 0 3458 3422"/>
                    <a:gd name="T5" fmla="*/ T4 w 204"/>
                    <a:gd name="T6" fmla="+- 0 8174 8166"/>
                    <a:gd name="T7" fmla="*/ 8174 h 46"/>
                    <a:gd name="T8" fmla="+- 0 3559 3422"/>
                    <a:gd name="T9" fmla="*/ T8 w 204"/>
                    <a:gd name="T10" fmla="+- 0 8166 8166"/>
                    <a:gd name="T11" fmla="*/ 8166 h 46"/>
                    <a:gd name="T12" fmla="+- 0 3626 3422"/>
                    <a:gd name="T13" fmla="*/ T12 w 204"/>
                    <a:gd name="T14" fmla="+- 0 8200 8166"/>
                    <a:gd name="T15" fmla="*/ 8200 h 4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4" h="46">
                      <a:moveTo>
                        <a:pt x="0" y="46"/>
                      </a:moveTo>
                      <a:lnTo>
                        <a:pt x="36" y="8"/>
                      </a:lnTo>
                      <a:lnTo>
                        <a:pt x="137" y="0"/>
                      </a:lnTo>
                      <a:lnTo>
                        <a:pt x="204" y="3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66" name="Group 3365"/>
              <p:cNvGrpSpPr>
                <a:grpSpLocks/>
              </p:cNvGrpSpPr>
              <p:nvPr/>
            </p:nvGrpSpPr>
            <p:grpSpPr bwMode="auto">
              <a:xfrm>
                <a:off x="3458" y="8104"/>
                <a:ext cx="2" cy="70"/>
                <a:chOff x="3458" y="8104"/>
                <a:chExt cx="2" cy="70"/>
              </a:xfrm>
            </p:grpSpPr>
            <p:sp>
              <p:nvSpPr>
                <p:cNvPr id="4345" name="Freeform 4344"/>
                <p:cNvSpPr>
                  <a:spLocks/>
                </p:cNvSpPr>
                <p:nvPr/>
              </p:nvSpPr>
              <p:spPr bwMode="auto">
                <a:xfrm>
                  <a:off x="3458" y="8104"/>
                  <a:ext cx="2" cy="70"/>
                </a:xfrm>
                <a:custGeom>
                  <a:avLst/>
                  <a:gdLst>
                    <a:gd name="T0" fmla="+- 0 8174 8104"/>
                    <a:gd name="T1" fmla="*/ 8174 h 70"/>
                    <a:gd name="T2" fmla="+- 0 8104 8104"/>
                    <a:gd name="T3" fmla="*/ 8104 h 7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70">
                      <a:moveTo>
                        <a:pt x="0" y="7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67" name="Group 3366"/>
              <p:cNvGrpSpPr>
                <a:grpSpLocks/>
              </p:cNvGrpSpPr>
              <p:nvPr/>
            </p:nvGrpSpPr>
            <p:grpSpPr bwMode="auto">
              <a:xfrm>
                <a:off x="3557" y="8102"/>
                <a:ext cx="3" cy="65"/>
                <a:chOff x="3557" y="8102"/>
                <a:chExt cx="3" cy="65"/>
              </a:xfrm>
            </p:grpSpPr>
            <p:sp>
              <p:nvSpPr>
                <p:cNvPr id="4344" name="Freeform 4343"/>
                <p:cNvSpPr>
                  <a:spLocks/>
                </p:cNvSpPr>
                <p:nvPr/>
              </p:nvSpPr>
              <p:spPr bwMode="auto">
                <a:xfrm>
                  <a:off x="3557" y="8102"/>
                  <a:ext cx="3" cy="65"/>
                </a:xfrm>
                <a:custGeom>
                  <a:avLst/>
                  <a:gdLst>
                    <a:gd name="T0" fmla="+- 0 3559 3557"/>
                    <a:gd name="T1" fmla="*/ T0 w 3"/>
                    <a:gd name="T2" fmla="+- 0 8166 8102"/>
                    <a:gd name="T3" fmla="*/ 8166 h 65"/>
                    <a:gd name="T4" fmla="+- 0 3557 3557"/>
                    <a:gd name="T5" fmla="*/ T4 w 3"/>
                    <a:gd name="T6" fmla="+- 0 8102 8102"/>
                    <a:gd name="T7" fmla="*/ 8102 h 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3" h="65">
                      <a:moveTo>
                        <a:pt x="2" y="6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68" name="Group 3367"/>
              <p:cNvGrpSpPr>
                <a:grpSpLocks/>
              </p:cNvGrpSpPr>
              <p:nvPr/>
            </p:nvGrpSpPr>
            <p:grpSpPr bwMode="auto">
              <a:xfrm>
                <a:off x="3504" y="8260"/>
                <a:ext cx="2" cy="75"/>
                <a:chOff x="3504" y="8260"/>
                <a:chExt cx="2" cy="75"/>
              </a:xfrm>
            </p:grpSpPr>
            <p:sp>
              <p:nvSpPr>
                <p:cNvPr id="4343" name="Freeform 4342"/>
                <p:cNvSpPr>
                  <a:spLocks/>
                </p:cNvSpPr>
                <p:nvPr/>
              </p:nvSpPr>
              <p:spPr bwMode="auto">
                <a:xfrm>
                  <a:off x="3504" y="8260"/>
                  <a:ext cx="2" cy="75"/>
                </a:xfrm>
                <a:custGeom>
                  <a:avLst/>
                  <a:gdLst>
                    <a:gd name="T0" fmla="+- 0 8334 8260"/>
                    <a:gd name="T1" fmla="*/ 8334 h 75"/>
                    <a:gd name="T2" fmla="+- 0 8260 8260"/>
                    <a:gd name="T3" fmla="*/ 8260 h 75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75">
                      <a:moveTo>
                        <a:pt x="0" y="7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69" name="Group 3368"/>
              <p:cNvGrpSpPr>
                <a:grpSpLocks/>
              </p:cNvGrpSpPr>
              <p:nvPr/>
            </p:nvGrpSpPr>
            <p:grpSpPr bwMode="auto">
              <a:xfrm>
                <a:off x="3614" y="8219"/>
                <a:ext cx="3" cy="68"/>
                <a:chOff x="3614" y="8219"/>
                <a:chExt cx="3" cy="68"/>
              </a:xfrm>
            </p:grpSpPr>
            <p:sp>
              <p:nvSpPr>
                <p:cNvPr id="4342" name="Freeform 4341"/>
                <p:cNvSpPr>
                  <a:spLocks/>
                </p:cNvSpPr>
                <p:nvPr/>
              </p:nvSpPr>
              <p:spPr bwMode="auto">
                <a:xfrm>
                  <a:off x="3614" y="8219"/>
                  <a:ext cx="3" cy="68"/>
                </a:xfrm>
                <a:custGeom>
                  <a:avLst/>
                  <a:gdLst>
                    <a:gd name="T0" fmla="+- 0 3617 3614"/>
                    <a:gd name="T1" fmla="*/ T0 w 3"/>
                    <a:gd name="T2" fmla="+- 0 8286 8219"/>
                    <a:gd name="T3" fmla="*/ 8286 h 68"/>
                    <a:gd name="T4" fmla="+- 0 3614 3614"/>
                    <a:gd name="T5" fmla="*/ T4 w 3"/>
                    <a:gd name="T6" fmla="+- 0 8219 8219"/>
                    <a:gd name="T7" fmla="*/ 8219 h 6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3" h="68">
                      <a:moveTo>
                        <a:pt x="3" y="6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70" name="Group 3369"/>
              <p:cNvGrpSpPr>
                <a:grpSpLocks/>
              </p:cNvGrpSpPr>
              <p:nvPr/>
            </p:nvGrpSpPr>
            <p:grpSpPr bwMode="auto">
              <a:xfrm>
                <a:off x="4183" y="6196"/>
                <a:ext cx="1373" cy="795"/>
                <a:chOff x="4183" y="6196"/>
                <a:chExt cx="1373" cy="795"/>
              </a:xfrm>
            </p:grpSpPr>
            <p:sp>
              <p:nvSpPr>
                <p:cNvPr id="4341" name="Freeform 4340"/>
                <p:cNvSpPr>
                  <a:spLocks/>
                </p:cNvSpPr>
                <p:nvPr/>
              </p:nvSpPr>
              <p:spPr bwMode="auto">
                <a:xfrm>
                  <a:off x="4183" y="6196"/>
                  <a:ext cx="1373" cy="795"/>
                </a:xfrm>
                <a:custGeom>
                  <a:avLst/>
                  <a:gdLst>
                    <a:gd name="T0" fmla="+- 0 4183 4183"/>
                    <a:gd name="T1" fmla="*/ T0 w 1373"/>
                    <a:gd name="T2" fmla="+- 0 6196 6196"/>
                    <a:gd name="T3" fmla="*/ 6196 h 795"/>
                    <a:gd name="T4" fmla="+- 0 5556 4183"/>
                    <a:gd name="T5" fmla="*/ T4 w 1373"/>
                    <a:gd name="T6" fmla="+- 0 6990 6196"/>
                    <a:gd name="T7" fmla="*/ 6990 h 79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373" h="795">
                      <a:moveTo>
                        <a:pt x="0" y="0"/>
                      </a:moveTo>
                      <a:lnTo>
                        <a:pt x="1373" y="79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71" name="Group 3370"/>
              <p:cNvGrpSpPr>
                <a:grpSpLocks/>
              </p:cNvGrpSpPr>
              <p:nvPr/>
            </p:nvGrpSpPr>
            <p:grpSpPr bwMode="auto">
              <a:xfrm>
                <a:off x="4032" y="6285"/>
                <a:ext cx="1373" cy="795"/>
                <a:chOff x="4032" y="6285"/>
                <a:chExt cx="1373" cy="795"/>
              </a:xfrm>
            </p:grpSpPr>
            <p:sp>
              <p:nvSpPr>
                <p:cNvPr id="4340" name="Freeform 4339"/>
                <p:cNvSpPr>
                  <a:spLocks/>
                </p:cNvSpPr>
                <p:nvPr/>
              </p:nvSpPr>
              <p:spPr bwMode="auto">
                <a:xfrm>
                  <a:off x="4032" y="6285"/>
                  <a:ext cx="1373" cy="795"/>
                </a:xfrm>
                <a:custGeom>
                  <a:avLst/>
                  <a:gdLst>
                    <a:gd name="T0" fmla="+- 0 5405 4032"/>
                    <a:gd name="T1" fmla="*/ T0 w 1373"/>
                    <a:gd name="T2" fmla="+- 0 7079 6285"/>
                    <a:gd name="T3" fmla="*/ 7079 h 795"/>
                    <a:gd name="T4" fmla="+- 0 4032 4032"/>
                    <a:gd name="T5" fmla="*/ T4 w 1373"/>
                    <a:gd name="T6" fmla="+- 0 6285 6285"/>
                    <a:gd name="T7" fmla="*/ 6285 h 79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373" h="795">
                      <a:moveTo>
                        <a:pt x="1373" y="79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72" name="Group 3371"/>
              <p:cNvGrpSpPr>
                <a:grpSpLocks/>
              </p:cNvGrpSpPr>
              <p:nvPr/>
            </p:nvGrpSpPr>
            <p:grpSpPr bwMode="auto">
              <a:xfrm>
                <a:off x="6326" y="5769"/>
                <a:ext cx="1930" cy="3497"/>
                <a:chOff x="6326" y="5769"/>
                <a:chExt cx="1930" cy="3497"/>
              </a:xfrm>
            </p:grpSpPr>
            <p:sp>
              <p:nvSpPr>
                <p:cNvPr id="4339" name="Freeform 4338"/>
                <p:cNvSpPr>
                  <a:spLocks/>
                </p:cNvSpPr>
                <p:nvPr/>
              </p:nvSpPr>
              <p:spPr bwMode="auto">
                <a:xfrm>
                  <a:off x="6326" y="5769"/>
                  <a:ext cx="1930" cy="3497"/>
                </a:xfrm>
                <a:custGeom>
                  <a:avLst/>
                  <a:gdLst>
                    <a:gd name="T0" fmla="+- 0 6326 6326"/>
                    <a:gd name="T1" fmla="*/ T0 w 1930"/>
                    <a:gd name="T2" fmla="+- 0 6885 5769"/>
                    <a:gd name="T3" fmla="*/ 6885 h 3497"/>
                    <a:gd name="T4" fmla="+- 0 8256 6326"/>
                    <a:gd name="T5" fmla="*/ T4 w 1930"/>
                    <a:gd name="T6" fmla="+- 0 5769 5769"/>
                    <a:gd name="T7" fmla="*/ 5769 h 3497"/>
                    <a:gd name="T8" fmla="+- 0 8256 6326"/>
                    <a:gd name="T9" fmla="*/ T8 w 1930"/>
                    <a:gd name="T10" fmla="+- 0 8150 5769"/>
                    <a:gd name="T11" fmla="*/ 8150 h 3497"/>
                    <a:gd name="T12" fmla="+- 0 6326 6326"/>
                    <a:gd name="T13" fmla="*/ T12 w 1930"/>
                    <a:gd name="T14" fmla="+- 0 9266 5769"/>
                    <a:gd name="T15" fmla="*/ 9266 h 3497"/>
                    <a:gd name="T16" fmla="+- 0 6326 6326"/>
                    <a:gd name="T17" fmla="*/ T16 w 1930"/>
                    <a:gd name="T18" fmla="+- 0 6885 5769"/>
                    <a:gd name="T19" fmla="*/ 6885 h 349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930" h="3497">
                      <a:moveTo>
                        <a:pt x="0" y="1116"/>
                      </a:moveTo>
                      <a:lnTo>
                        <a:pt x="1930" y="0"/>
                      </a:lnTo>
                      <a:lnTo>
                        <a:pt x="1930" y="2381"/>
                      </a:lnTo>
                      <a:lnTo>
                        <a:pt x="0" y="3497"/>
                      </a:lnTo>
                      <a:lnTo>
                        <a:pt x="0" y="1116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73" name="Group 3372"/>
              <p:cNvGrpSpPr>
                <a:grpSpLocks/>
              </p:cNvGrpSpPr>
              <p:nvPr/>
            </p:nvGrpSpPr>
            <p:grpSpPr bwMode="auto">
              <a:xfrm>
                <a:off x="6410" y="5918"/>
                <a:ext cx="1762" cy="3200"/>
                <a:chOff x="6410" y="5918"/>
                <a:chExt cx="1762" cy="3200"/>
              </a:xfrm>
            </p:grpSpPr>
            <p:sp>
              <p:nvSpPr>
                <p:cNvPr id="4338" name="Freeform 4337"/>
                <p:cNvSpPr>
                  <a:spLocks/>
                </p:cNvSpPr>
                <p:nvPr/>
              </p:nvSpPr>
              <p:spPr bwMode="auto">
                <a:xfrm>
                  <a:off x="6410" y="5918"/>
                  <a:ext cx="1762" cy="3200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6935 5918"/>
                    <a:gd name="T3" fmla="*/ 6935 h 3200"/>
                    <a:gd name="T4" fmla="+- 0 8172 6410"/>
                    <a:gd name="T5" fmla="*/ T4 w 1762"/>
                    <a:gd name="T6" fmla="+- 0 5918 5918"/>
                    <a:gd name="T7" fmla="*/ 5918 h 3200"/>
                    <a:gd name="T8" fmla="+- 0 8172 6410"/>
                    <a:gd name="T9" fmla="*/ T8 w 1762"/>
                    <a:gd name="T10" fmla="+- 0 8102 5918"/>
                    <a:gd name="T11" fmla="*/ 8102 h 3200"/>
                    <a:gd name="T12" fmla="+- 0 6410 6410"/>
                    <a:gd name="T13" fmla="*/ T12 w 1762"/>
                    <a:gd name="T14" fmla="+- 0 9117 5918"/>
                    <a:gd name="T15" fmla="*/ 9117 h 3200"/>
                    <a:gd name="T16" fmla="+- 0 6410 6410"/>
                    <a:gd name="T17" fmla="*/ T16 w 1762"/>
                    <a:gd name="T18" fmla="+- 0 6935 5918"/>
                    <a:gd name="T19" fmla="*/ 6935 h 320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762" h="3200">
                      <a:moveTo>
                        <a:pt x="0" y="1017"/>
                      </a:moveTo>
                      <a:lnTo>
                        <a:pt x="1762" y="0"/>
                      </a:lnTo>
                      <a:lnTo>
                        <a:pt x="1762" y="2184"/>
                      </a:lnTo>
                      <a:lnTo>
                        <a:pt x="0" y="3199"/>
                      </a:lnTo>
                      <a:lnTo>
                        <a:pt x="0" y="101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74" name="Group 3373"/>
              <p:cNvGrpSpPr>
                <a:grpSpLocks/>
              </p:cNvGrpSpPr>
              <p:nvPr/>
            </p:nvGrpSpPr>
            <p:grpSpPr bwMode="auto">
              <a:xfrm>
                <a:off x="6211" y="6822"/>
                <a:ext cx="116" cy="63"/>
                <a:chOff x="6211" y="6822"/>
                <a:chExt cx="116" cy="63"/>
              </a:xfrm>
            </p:grpSpPr>
            <p:sp>
              <p:nvSpPr>
                <p:cNvPr id="4337" name="Freeform 4336"/>
                <p:cNvSpPr>
                  <a:spLocks/>
                </p:cNvSpPr>
                <p:nvPr/>
              </p:nvSpPr>
              <p:spPr bwMode="auto">
                <a:xfrm>
                  <a:off x="6211" y="6822"/>
                  <a:ext cx="116" cy="63"/>
                </a:xfrm>
                <a:custGeom>
                  <a:avLst/>
                  <a:gdLst>
                    <a:gd name="T0" fmla="+- 0 6326 6211"/>
                    <a:gd name="T1" fmla="*/ T0 w 116"/>
                    <a:gd name="T2" fmla="+- 0 6885 6822"/>
                    <a:gd name="T3" fmla="*/ 6885 h 63"/>
                    <a:gd name="T4" fmla="+- 0 6211 6211"/>
                    <a:gd name="T5" fmla="*/ T4 w 116"/>
                    <a:gd name="T6" fmla="+- 0 6822 6822"/>
                    <a:gd name="T7" fmla="*/ 6822 h 6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6" h="63">
                      <a:moveTo>
                        <a:pt x="115" y="6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75" name="Group 3374"/>
              <p:cNvGrpSpPr>
                <a:grpSpLocks/>
              </p:cNvGrpSpPr>
              <p:nvPr/>
            </p:nvGrpSpPr>
            <p:grpSpPr bwMode="auto">
              <a:xfrm>
                <a:off x="8141" y="5706"/>
                <a:ext cx="116" cy="63"/>
                <a:chOff x="8141" y="5706"/>
                <a:chExt cx="116" cy="63"/>
              </a:xfrm>
            </p:grpSpPr>
            <p:sp>
              <p:nvSpPr>
                <p:cNvPr id="4336" name="Freeform 4335"/>
                <p:cNvSpPr>
                  <a:spLocks/>
                </p:cNvSpPr>
                <p:nvPr/>
              </p:nvSpPr>
              <p:spPr bwMode="auto">
                <a:xfrm>
                  <a:off x="8141" y="5706"/>
                  <a:ext cx="116" cy="63"/>
                </a:xfrm>
                <a:custGeom>
                  <a:avLst/>
                  <a:gdLst>
                    <a:gd name="T0" fmla="+- 0 8256 8141"/>
                    <a:gd name="T1" fmla="*/ T0 w 116"/>
                    <a:gd name="T2" fmla="+- 0 5769 5706"/>
                    <a:gd name="T3" fmla="*/ 5769 h 63"/>
                    <a:gd name="T4" fmla="+- 0 8141 8141"/>
                    <a:gd name="T5" fmla="*/ T4 w 116"/>
                    <a:gd name="T6" fmla="+- 0 5706 5706"/>
                    <a:gd name="T7" fmla="*/ 5706 h 6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6" h="63">
                      <a:moveTo>
                        <a:pt x="115" y="6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76" name="Group 3375"/>
              <p:cNvGrpSpPr>
                <a:grpSpLocks/>
              </p:cNvGrpSpPr>
              <p:nvPr/>
            </p:nvGrpSpPr>
            <p:grpSpPr bwMode="auto">
              <a:xfrm>
                <a:off x="6211" y="9203"/>
                <a:ext cx="116" cy="63"/>
                <a:chOff x="6211" y="9203"/>
                <a:chExt cx="116" cy="63"/>
              </a:xfrm>
            </p:grpSpPr>
            <p:sp>
              <p:nvSpPr>
                <p:cNvPr id="4335" name="Freeform 4334"/>
                <p:cNvSpPr>
                  <a:spLocks/>
                </p:cNvSpPr>
                <p:nvPr/>
              </p:nvSpPr>
              <p:spPr bwMode="auto">
                <a:xfrm>
                  <a:off x="6211" y="9203"/>
                  <a:ext cx="116" cy="63"/>
                </a:xfrm>
                <a:custGeom>
                  <a:avLst/>
                  <a:gdLst>
                    <a:gd name="T0" fmla="+- 0 6326 6211"/>
                    <a:gd name="T1" fmla="*/ T0 w 116"/>
                    <a:gd name="T2" fmla="+- 0 9266 9203"/>
                    <a:gd name="T3" fmla="*/ 9266 h 63"/>
                    <a:gd name="T4" fmla="+- 0 6211 6211"/>
                    <a:gd name="T5" fmla="*/ T4 w 116"/>
                    <a:gd name="T6" fmla="+- 0 9203 9203"/>
                    <a:gd name="T7" fmla="*/ 9203 h 6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6" h="63">
                      <a:moveTo>
                        <a:pt x="115" y="6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77" name="Group 3376"/>
              <p:cNvGrpSpPr>
                <a:grpSpLocks/>
              </p:cNvGrpSpPr>
              <p:nvPr/>
            </p:nvGrpSpPr>
            <p:grpSpPr bwMode="auto">
              <a:xfrm>
                <a:off x="6482" y="6894"/>
                <a:ext cx="2" cy="2182"/>
                <a:chOff x="6482" y="6894"/>
                <a:chExt cx="2" cy="2182"/>
              </a:xfrm>
            </p:grpSpPr>
            <p:sp>
              <p:nvSpPr>
                <p:cNvPr id="4334" name="Freeform 4333"/>
                <p:cNvSpPr>
                  <a:spLocks/>
                </p:cNvSpPr>
                <p:nvPr/>
              </p:nvSpPr>
              <p:spPr bwMode="auto">
                <a:xfrm>
                  <a:off x="6482" y="6894"/>
                  <a:ext cx="2" cy="2182"/>
                </a:xfrm>
                <a:custGeom>
                  <a:avLst/>
                  <a:gdLst>
                    <a:gd name="T0" fmla="+- 0 6894 6894"/>
                    <a:gd name="T1" fmla="*/ 6894 h 2182"/>
                    <a:gd name="T2" fmla="+- 0 9076 6894"/>
                    <a:gd name="T3" fmla="*/ 9076 h 218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2">
                      <a:moveTo>
                        <a:pt x="0" y="0"/>
                      </a:moveTo>
                      <a:lnTo>
                        <a:pt x="0" y="218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78" name="Group 3377"/>
              <p:cNvGrpSpPr>
                <a:grpSpLocks/>
              </p:cNvGrpSpPr>
              <p:nvPr/>
            </p:nvGrpSpPr>
            <p:grpSpPr bwMode="auto">
              <a:xfrm>
                <a:off x="6564" y="6846"/>
                <a:ext cx="2" cy="2184"/>
                <a:chOff x="6564" y="6846"/>
                <a:chExt cx="2" cy="2184"/>
              </a:xfrm>
            </p:grpSpPr>
            <p:sp>
              <p:nvSpPr>
                <p:cNvPr id="4333" name="Freeform 4332"/>
                <p:cNvSpPr>
                  <a:spLocks/>
                </p:cNvSpPr>
                <p:nvPr/>
              </p:nvSpPr>
              <p:spPr bwMode="auto">
                <a:xfrm>
                  <a:off x="6564" y="6846"/>
                  <a:ext cx="2" cy="2184"/>
                </a:xfrm>
                <a:custGeom>
                  <a:avLst/>
                  <a:gdLst>
                    <a:gd name="T0" fmla="+- 0 6846 6846"/>
                    <a:gd name="T1" fmla="*/ 6846 h 2184"/>
                    <a:gd name="T2" fmla="+- 0 9030 6846"/>
                    <a:gd name="T3" fmla="*/ 9030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79" name="Group 3378"/>
              <p:cNvGrpSpPr>
                <a:grpSpLocks/>
              </p:cNvGrpSpPr>
              <p:nvPr/>
            </p:nvGrpSpPr>
            <p:grpSpPr bwMode="auto">
              <a:xfrm>
                <a:off x="6646" y="6798"/>
                <a:ext cx="2" cy="2184"/>
                <a:chOff x="6646" y="6798"/>
                <a:chExt cx="2" cy="2184"/>
              </a:xfrm>
            </p:grpSpPr>
            <p:sp>
              <p:nvSpPr>
                <p:cNvPr id="4332" name="Freeform 4331"/>
                <p:cNvSpPr>
                  <a:spLocks/>
                </p:cNvSpPr>
                <p:nvPr/>
              </p:nvSpPr>
              <p:spPr bwMode="auto">
                <a:xfrm>
                  <a:off x="6646" y="6798"/>
                  <a:ext cx="2" cy="2184"/>
                </a:xfrm>
                <a:custGeom>
                  <a:avLst/>
                  <a:gdLst>
                    <a:gd name="T0" fmla="+- 0 6798 6798"/>
                    <a:gd name="T1" fmla="*/ 6798 h 2184"/>
                    <a:gd name="T2" fmla="+- 0 8982 6798"/>
                    <a:gd name="T3" fmla="*/ 8982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80" name="Group 3379"/>
              <p:cNvGrpSpPr>
                <a:grpSpLocks/>
              </p:cNvGrpSpPr>
              <p:nvPr/>
            </p:nvGrpSpPr>
            <p:grpSpPr bwMode="auto">
              <a:xfrm>
                <a:off x="6727" y="6753"/>
                <a:ext cx="2" cy="2182"/>
                <a:chOff x="6727" y="6753"/>
                <a:chExt cx="2" cy="2182"/>
              </a:xfrm>
            </p:grpSpPr>
            <p:sp>
              <p:nvSpPr>
                <p:cNvPr id="4331" name="Freeform 4330"/>
                <p:cNvSpPr>
                  <a:spLocks/>
                </p:cNvSpPr>
                <p:nvPr/>
              </p:nvSpPr>
              <p:spPr bwMode="auto">
                <a:xfrm>
                  <a:off x="6727" y="6753"/>
                  <a:ext cx="2" cy="2182"/>
                </a:xfrm>
                <a:custGeom>
                  <a:avLst/>
                  <a:gdLst>
                    <a:gd name="T0" fmla="+- 0 6753 6753"/>
                    <a:gd name="T1" fmla="*/ 6753 h 2182"/>
                    <a:gd name="T2" fmla="+- 0 8934 6753"/>
                    <a:gd name="T3" fmla="*/ 8934 h 218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2">
                      <a:moveTo>
                        <a:pt x="0" y="0"/>
                      </a:moveTo>
                      <a:lnTo>
                        <a:pt x="0" y="218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81" name="Group 3380"/>
              <p:cNvGrpSpPr>
                <a:grpSpLocks/>
              </p:cNvGrpSpPr>
              <p:nvPr/>
            </p:nvGrpSpPr>
            <p:grpSpPr bwMode="auto">
              <a:xfrm>
                <a:off x="6809" y="6705"/>
                <a:ext cx="2" cy="2184"/>
                <a:chOff x="6809" y="6705"/>
                <a:chExt cx="2" cy="2184"/>
              </a:xfrm>
            </p:grpSpPr>
            <p:sp>
              <p:nvSpPr>
                <p:cNvPr id="4330" name="Freeform 4329"/>
                <p:cNvSpPr>
                  <a:spLocks/>
                </p:cNvSpPr>
                <p:nvPr/>
              </p:nvSpPr>
              <p:spPr bwMode="auto">
                <a:xfrm>
                  <a:off x="6809" y="6705"/>
                  <a:ext cx="2" cy="2184"/>
                </a:xfrm>
                <a:custGeom>
                  <a:avLst/>
                  <a:gdLst>
                    <a:gd name="T0" fmla="+- 0 6705 6705"/>
                    <a:gd name="T1" fmla="*/ 6705 h 2184"/>
                    <a:gd name="T2" fmla="+- 0 8889 6705"/>
                    <a:gd name="T3" fmla="*/ 8889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82" name="Group 3381"/>
              <p:cNvGrpSpPr>
                <a:grpSpLocks/>
              </p:cNvGrpSpPr>
              <p:nvPr/>
            </p:nvGrpSpPr>
            <p:grpSpPr bwMode="auto">
              <a:xfrm>
                <a:off x="6890" y="6657"/>
                <a:ext cx="2" cy="2184"/>
                <a:chOff x="6890" y="6657"/>
                <a:chExt cx="2" cy="2184"/>
              </a:xfrm>
            </p:grpSpPr>
            <p:sp>
              <p:nvSpPr>
                <p:cNvPr id="4329" name="Freeform 4328"/>
                <p:cNvSpPr>
                  <a:spLocks/>
                </p:cNvSpPr>
                <p:nvPr/>
              </p:nvSpPr>
              <p:spPr bwMode="auto">
                <a:xfrm>
                  <a:off x="6890" y="6657"/>
                  <a:ext cx="2" cy="2184"/>
                </a:xfrm>
                <a:custGeom>
                  <a:avLst/>
                  <a:gdLst>
                    <a:gd name="T0" fmla="+- 0 6657 6657"/>
                    <a:gd name="T1" fmla="*/ 6657 h 2184"/>
                    <a:gd name="T2" fmla="+- 0 8841 6657"/>
                    <a:gd name="T3" fmla="*/ 8841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83" name="Group 3382"/>
              <p:cNvGrpSpPr>
                <a:grpSpLocks/>
              </p:cNvGrpSpPr>
              <p:nvPr/>
            </p:nvGrpSpPr>
            <p:grpSpPr bwMode="auto">
              <a:xfrm>
                <a:off x="6972" y="6611"/>
                <a:ext cx="2" cy="2182"/>
                <a:chOff x="6972" y="6611"/>
                <a:chExt cx="2" cy="2182"/>
              </a:xfrm>
            </p:grpSpPr>
            <p:sp>
              <p:nvSpPr>
                <p:cNvPr id="4328" name="Freeform 4327"/>
                <p:cNvSpPr>
                  <a:spLocks/>
                </p:cNvSpPr>
                <p:nvPr/>
              </p:nvSpPr>
              <p:spPr bwMode="auto">
                <a:xfrm>
                  <a:off x="6972" y="6611"/>
                  <a:ext cx="2" cy="2182"/>
                </a:xfrm>
                <a:custGeom>
                  <a:avLst/>
                  <a:gdLst>
                    <a:gd name="T0" fmla="+- 0 6611 6611"/>
                    <a:gd name="T1" fmla="*/ 6611 h 2182"/>
                    <a:gd name="T2" fmla="+- 0 8793 6611"/>
                    <a:gd name="T3" fmla="*/ 8793 h 218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2">
                      <a:moveTo>
                        <a:pt x="0" y="0"/>
                      </a:moveTo>
                      <a:lnTo>
                        <a:pt x="0" y="218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84" name="Group 3383"/>
              <p:cNvGrpSpPr>
                <a:grpSpLocks/>
              </p:cNvGrpSpPr>
              <p:nvPr/>
            </p:nvGrpSpPr>
            <p:grpSpPr bwMode="auto">
              <a:xfrm>
                <a:off x="7054" y="6563"/>
                <a:ext cx="2" cy="2184"/>
                <a:chOff x="7054" y="6563"/>
                <a:chExt cx="2" cy="2184"/>
              </a:xfrm>
            </p:grpSpPr>
            <p:sp>
              <p:nvSpPr>
                <p:cNvPr id="4327" name="Freeform 4326"/>
                <p:cNvSpPr>
                  <a:spLocks/>
                </p:cNvSpPr>
                <p:nvPr/>
              </p:nvSpPr>
              <p:spPr bwMode="auto">
                <a:xfrm>
                  <a:off x="7054" y="6563"/>
                  <a:ext cx="2" cy="2184"/>
                </a:xfrm>
                <a:custGeom>
                  <a:avLst/>
                  <a:gdLst>
                    <a:gd name="T0" fmla="+- 0 6563 6563"/>
                    <a:gd name="T1" fmla="*/ 6563 h 2184"/>
                    <a:gd name="T2" fmla="+- 0 8747 6563"/>
                    <a:gd name="T3" fmla="*/ 8747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85" name="Group 3384"/>
              <p:cNvGrpSpPr>
                <a:grpSpLocks/>
              </p:cNvGrpSpPr>
              <p:nvPr/>
            </p:nvGrpSpPr>
            <p:grpSpPr bwMode="auto">
              <a:xfrm>
                <a:off x="7135" y="6515"/>
                <a:ext cx="2" cy="2184"/>
                <a:chOff x="7135" y="6515"/>
                <a:chExt cx="2" cy="2184"/>
              </a:xfrm>
            </p:grpSpPr>
            <p:sp>
              <p:nvSpPr>
                <p:cNvPr id="4326" name="Freeform 4325"/>
                <p:cNvSpPr>
                  <a:spLocks/>
                </p:cNvSpPr>
                <p:nvPr/>
              </p:nvSpPr>
              <p:spPr bwMode="auto">
                <a:xfrm>
                  <a:off x="7135" y="6515"/>
                  <a:ext cx="2" cy="2184"/>
                </a:xfrm>
                <a:custGeom>
                  <a:avLst/>
                  <a:gdLst>
                    <a:gd name="T0" fmla="+- 0 6515 6515"/>
                    <a:gd name="T1" fmla="*/ 6515 h 2184"/>
                    <a:gd name="T2" fmla="+- 0 8699 6515"/>
                    <a:gd name="T3" fmla="*/ 8699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86" name="Group 3385"/>
              <p:cNvGrpSpPr>
                <a:grpSpLocks/>
              </p:cNvGrpSpPr>
              <p:nvPr/>
            </p:nvGrpSpPr>
            <p:grpSpPr bwMode="auto">
              <a:xfrm>
                <a:off x="7217" y="6470"/>
                <a:ext cx="2" cy="2182"/>
                <a:chOff x="7217" y="6470"/>
                <a:chExt cx="2" cy="2182"/>
              </a:xfrm>
            </p:grpSpPr>
            <p:sp>
              <p:nvSpPr>
                <p:cNvPr id="4325" name="Freeform 4324"/>
                <p:cNvSpPr>
                  <a:spLocks/>
                </p:cNvSpPr>
                <p:nvPr/>
              </p:nvSpPr>
              <p:spPr bwMode="auto">
                <a:xfrm>
                  <a:off x="7217" y="6470"/>
                  <a:ext cx="2" cy="2182"/>
                </a:xfrm>
                <a:custGeom>
                  <a:avLst/>
                  <a:gdLst>
                    <a:gd name="T0" fmla="+- 0 6470 6470"/>
                    <a:gd name="T1" fmla="*/ 6470 h 2182"/>
                    <a:gd name="T2" fmla="+- 0 8651 6470"/>
                    <a:gd name="T3" fmla="*/ 8651 h 218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2">
                      <a:moveTo>
                        <a:pt x="0" y="0"/>
                      </a:moveTo>
                      <a:lnTo>
                        <a:pt x="0" y="218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87" name="Group 3386"/>
              <p:cNvGrpSpPr>
                <a:grpSpLocks/>
              </p:cNvGrpSpPr>
              <p:nvPr/>
            </p:nvGrpSpPr>
            <p:grpSpPr bwMode="auto">
              <a:xfrm>
                <a:off x="7298" y="6422"/>
                <a:ext cx="2" cy="2184"/>
                <a:chOff x="7298" y="6422"/>
                <a:chExt cx="2" cy="2184"/>
              </a:xfrm>
            </p:grpSpPr>
            <p:sp>
              <p:nvSpPr>
                <p:cNvPr id="4324" name="Freeform 4323"/>
                <p:cNvSpPr>
                  <a:spLocks/>
                </p:cNvSpPr>
                <p:nvPr/>
              </p:nvSpPr>
              <p:spPr bwMode="auto">
                <a:xfrm>
                  <a:off x="7298" y="6422"/>
                  <a:ext cx="2" cy="2184"/>
                </a:xfrm>
                <a:custGeom>
                  <a:avLst/>
                  <a:gdLst>
                    <a:gd name="T0" fmla="+- 0 6422 6422"/>
                    <a:gd name="T1" fmla="*/ 6422 h 2184"/>
                    <a:gd name="T2" fmla="+- 0 8606 6422"/>
                    <a:gd name="T3" fmla="*/ 8606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88" name="Group 3387"/>
              <p:cNvGrpSpPr>
                <a:grpSpLocks/>
              </p:cNvGrpSpPr>
              <p:nvPr/>
            </p:nvGrpSpPr>
            <p:grpSpPr bwMode="auto">
              <a:xfrm>
                <a:off x="7380" y="6374"/>
                <a:ext cx="2" cy="2184"/>
                <a:chOff x="7380" y="6374"/>
                <a:chExt cx="2" cy="2184"/>
              </a:xfrm>
            </p:grpSpPr>
            <p:sp>
              <p:nvSpPr>
                <p:cNvPr id="4323" name="Freeform 4322"/>
                <p:cNvSpPr>
                  <a:spLocks/>
                </p:cNvSpPr>
                <p:nvPr/>
              </p:nvSpPr>
              <p:spPr bwMode="auto">
                <a:xfrm>
                  <a:off x="7380" y="6374"/>
                  <a:ext cx="2" cy="2184"/>
                </a:xfrm>
                <a:custGeom>
                  <a:avLst/>
                  <a:gdLst>
                    <a:gd name="T0" fmla="+- 0 6374 6374"/>
                    <a:gd name="T1" fmla="*/ 6374 h 2184"/>
                    <a:gd name="T2" fmla="+- 0 8558 6374"/>
                    <a:gd name="T3" fmla="*/ 8558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89" name="Group 3388"/>
              <p:cNvGrpSpPr>
                <a:grpSpLocks/>
              </p:cNvGrpSpPr>
              <p:nvPr/>
            </p:nvGrpSpPr>
            <p:grpSpPr bwMode="auto">
              <a:xfrm>
                <a:off x="7462" y="6328"/>
                <a:ext cx="2" cy="2182"/>
                <a:chOff x="7462" y="6328"/>
                <a:chExt cx="2" cy="2182"/>
              </a:xfrm>
            </p:grpSpPr>
            <p:sp>
              <p:nvSpPr>
                <p:cNvPr id="4322" name="Freeform 4321"/>
                <p:cNvSpPr>
                  <a:spLocks/>
                </p:cNvSpPr>
                <p:nvPr/>
              </p:nvSpPr>
              <p:spPr bwMode="auto">
                <a:xfrm>
                  <a:off x="7462" y="6328"/>
                  <a:ext cx="2" cy="2182"/>
                </a:xfrm>
                <a:custGeom>
                  <a:avLst/>
                  <a:gdLst>
                    <a:gd name="T0" fmla="+- 0 6328 6328"/>
                    <a:gd name="T1" fmla="*/ 6328 h 2182"/>
                    <a:gd name="T2" fmla="+- 0 8510 6328"/>
                    <a:gd name="T3" fmla="*/ 8510 h 218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2">
                      <a:moveTo>
                        <a:pt x="0" y="0"/>
                      </a:moveTo>
                      <a:lnTo>
                        <a:pt x="0" y="218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90" name="Group 3389"/>
              <p:cNvGrpSpPr>
                <a:grpSpLocks/>
              </p:cNvGrpSpPr>
              <p:nvPr/>
            </p:nvGrpSpPr>
            <p:grpSpPr bwMode="auto">
              <a:xfrm>
                <a:off x="7543" y="6280"/>
                <a:ext cx="2" cy="2184"/>
                <a:chOff x="7543" y="6280"/>
                <a:chExt cx="2" cy="2184"/>
              </a:xfrm>
            </p:grpSpPr>
            <p:sp>
              <p:nvSpPr>
                <p:cNvPr id="4321" name="Freeform 4320"/>
                <p:cNvSpPr>
                  <a:spLocks/>
                </p:cNvSpPr>
                <p:nvPr/>
              </p:nvSpPr>
              <p:spPr bwMode="auto">
                <a:xfrm>
                  <a:off x="7543" y="6280"/>
                  <a:ext cx="2" cy="2184"/>
                </a:xfrm>
                <a:custGeom>
                  <a:avLst/>
                  <a:gdLst>
                    <a:gd name="T0" fmla="+- 0 6280 6280"/>
                    <a:gd name="T1" fmla="*/ 6280 h 2184"/>
                    <a:gd name="T2" fmla="+- 0 8464 6280"/>
                    <a:gd name="T3" fmla="*/ 8464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91" name="Group 3390"/>
              <p:cNvGrpSpPr>
                <a:grpSpLocks/>
              </p:cNvGrpSpPr>
              <p:nvPr/>
            </p:nvGrpSpPr>
            <p:grpSpPr bwMode="auto">
              <a:xfrm>
                <a:off x="7625" y="6232"/>
                <a:ext cx="2" cy="2184"/>
                <a:chOff x="7625" y="6232"/>
                <a:chExt cx="2" cy="2184"/>
              </a:xfrm>
            </p:grpSpPr>
            <p:sp>
              <p:nvSpPr>
                <p:cNvPr id="4320" name="Freeform 4319"/>
                <p:cNvSpPr>
                  <a:spLocks/>
                </p:cNvSpPr>
                <p:nvPr/>
              </p:nvSpPr>
              <p:spPr bwMode="auto">
                <a:xfrm>
                  <a:off x="7625" y="6232"/>
                  <a:ext cx="2" cy="2184"/>
                </a:xfrm>
                <a:custGeom>
                  <a:avLst/>
                  <a:gdLst>
                    <a:gd name="T0" fmla="+- 0 6232 6232"/>
                    <a:gd name="T1" fmla="*/ 6232 h 2184"/>
                    <a:gd name="T2" fmla="+- 0 8416 6232"/>
                    <a:gd name="T3" fmla="*/ 8416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92" name="Group 3391"/>
              <p:cNvGrpSpPr>
                <a:grpSpLocks/>
              </p:cNvGrpSpPr>
              <p:nvPr/>
            </p:nvGrpSpPr>
            <p:grpSpPr bwMode="auto">
              <a:xfrm>
                <a:off x="7706" y="6186"/>
                <a:ext cx="2" cy="2184"/>
                <a:chOff x="7706" y="6186"/>
                <a:chExt cx="2" cy="2184"/>
              </a:xfrm>
            </p:grpSpPr>
            <p:sp>
              <p:nvSpPr>
                <p:cNvPr id="4319" name="Freeform 4318"/>
                <p:cNvSpPr>
                  <a:spLocks/>
                </p:cNvSpPr>
                <p:nvPr/>
              </p:nvSpPr>
              <p:spPr bwMode="auto">
                <a:xfrm>
                  <a:off x="7706" y="6186"/>
                  <a:ext cx="2" cy="2184"/>
                </a:xfrm>
                <a:custGeom>
                  <a:avLst/>
                  <a:gdLst>
                    <a:gd name="T0" fmla="+- 0 6186 6186"/>
                    <a:gd name="T1" fmla="*/ 6186 h 2184"/>
                    <a:gd name="T2" fmla="+- 0 8370 6186"/>
                    <a:gd name="T3" fmla="*/ 8370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93" name="Group 3392"/>
              <p:cNvGrpSpPr>
                <a:grpSpLocks/>
              </p:cNvGrpSpPr>
              <p:nvPr/>
            </p:nvGrpSpPr>
            <p:grpSpPr bwMode="auto">
              <a:xfrm>
                <a:off x="7788" y="6138"/>
                <a:ext cx="2" cy="2184"/>
                <a:chOff x="7788" y="6138"/>
                <a:chExt cx="2" cy="2184"/>
              </a:xfrm>
            </p:grpSpPr>
            <p:sp>
              <p:nvSpPr>
                <p:cNvPr id="4318" name="Freeform 4317"/>
                <p:cNvSpPr>
                  <a:spLocks/>
                </p:cNvSpPr>
                <p:nvPr/>
              </p:nvSpPr>
              <p:spPr bwMode="auto">
                <a:xfrm>
                  <a:off x="7788" y="6138"/>
                  <a:ext cx="2" cy="2184"/>
                </a:xfrm>
                <a:custGeom>
                  <a:avLst/>
                  <a:gdLst>
                    <a:gd name="T0" fmla="+- 0 6138 6138"/>
                    <a:gd name="T1" fmla="*/ 6138 h 2184"/>
                    <a:gd name="T2" fmla="+- 0 8322 6138"/>
                    <a:gd name="T3" fmla="*/ 8322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94" name="Group 3393"/>
              <p:cNvGrpSpPr>
                <a:grpSpLocks/>
              </p:cNvGrpSpPr>
              <p:nvPr/>
            </p:nvGrpSpPr>
            <p:grpSpPr bwMode="auto">
              <a:xfrm>
                <a:off x="7870" y="6093"/>
                <a:ext cx="2" cy="2182"/>
                <a:chOff x="7870" y="6093"/>
                <a:chExt cx="2" cy="2182"/>
              </a:xfrm>
            </p:grpSpPr>
            <p:sp>
              <p:nvSpPr>
                <p:cNvPr id="4317" name="Freeform 4316"/>
                <p:cNvSpPr>
                  <a:spLocks/>
                </p:cNvSpPr>
                <p:nvPr/>
              </p:nvSpPr>
              <p:spPr bwMode="auto">
                <a:xfrm>
                  <a:off x="7870" y="6093"/>
                  <a:ext cx="2" cy="2182"/>
                </a:xfrm>
                <a:custGeom>
                  <a:avLst/>
                  <a:gdLst>
                    <a:gd name="T0" fmla="+- 0 6093 6093"/>
                    <a:gd name="T1" fmla="*/ 6093 h 2182"/>
                    <a:gd name="T2" fmla="+- 0 8274 6093"/>
                    <a:gd name="T3" fmla="*/ 8274 h 218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2">
                      <a:moveTo>
                        <a:pt x="0" y="0"/>
                      </a:moveTo>
                      <a:lnTo>
                        <a:pt x="0" y="218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95" name="Group 3394"/>
              <p:cNvGrpSpPr>
                <a:grpSpLocks/>
              </p:cNvGrpSpPr>
              <p:nvPr/>
            </p:nvGrpSpPr>
            <p:grpSpPr bwMode="auto">
              <a:xfrm>
                <a:off x="7951" y="6045"/>
                <a:ext cx="2" cy="2184"/>
                <a:chOff x="7951" y="6045"/>
                <a:chExt cx="2" cy="2184"/>
              </a:xfrm>
            </p:grpSpPr>
            <p:sp>
              <p:nvSpPr>
                <p:cNvPr id="4316" name="Freeform 4315"/>
                <p:cNvSpPr>
                  <a:spLocks/>
                </p:cNvSpPr>
                <p:nvPr/>
              </p:nvSpPr>
              <p:spPr bwMode="auto">
                <a:xfrm>
                  <a:off x="7951" y="6045"/>
                  <a:ext cx="2" cy="2184"/>
                </a:xfrm>
                <a:custGeom>
                  <a:avLst/>
                  <a:gdLst>
                    <a:gd name="T0" fmla="+- 0 6045 6045"/>
                    <a:gd name="T1" fmla="*/ 6045 h 2184"/>
                    <a:gd name="T2" fmla="+- 0 8229 6045"/>
                    <a:gd name="T3" fmla="*/ 8229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96" name="Group 3395"/>
              <p:cNvGrpSpPr>
                <a:grpSpLocks/>
              </p:cNvGrpSpPr>
              <p:nvPr/>
            </p:nvGrpSpPr>
            <p:grpSpPr bwMode="auto">
              <a:xfrm>
                <a:off x="8033" y="5997"/>
                <a:ext cx="2" cy="2184"/>
                <a:chOff x="8033" y="5997"/>
                <a:chExt cx="2" cy="2184"/>
              </a:xfrm>
            </p:grpSpPr>
            <p:sp>
              <p:nvSpPr>
                <p:cNvPr id="4315" name="Freeform 4314"/>
                <p:cNvSpPr>
                  <a:spLocks/>
                </p:cNvSpPr>
                <p:nvPr/>
              </p:nvSpPr>
              <p:spPr bwMode="auto">
                <a:xfrm>
                  <a:off x="8033" y="5997"/>
                  <a:ext cx="2" cy="2184"/>
                </a:xfrm>
                <a:custGeom>
                  <a:avLst/>
                  <a:gdLst>
                    <a:gd name="T0" fmla="+- 0 5997 5997"/>
                    <a:gd name="T1" fmla="*/ 5997 h 2184"/>
                    <a:gd name="T2" fmla="+- 0 8181 5997"/>
                    <a:gd name="T3" fmla="*/ 8181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97" name="Group 3396"/>
              <p:cNvGrpSpPr>
                <a:grpSpLocks/>
              </p:cNvGrpSpPr>
              <p:nvPr/>
            </p:nvGrpSpPr>
            <p:grpSpPr bwMode="auto">
              <a:xfrm>
                <a:off x="8114" y="5951"/>
                <a:ext cx="2" cy="2182"/>
                <a:chOff x="8114" y="5951"/>
                <a:chExt cx="2" cy="2182"/>
              </a:xfrm>
            </p:grpSpPr>
            <p:sp>
              <p:nvSpPr>
                <p:cNvPr id="4314" name="Freeform 4313"/>
                <p:cNvSpPr>
                  <a:spLocks/>
                </p:cNvSpPr>
                <p:nvPr/>
              </p:nvSpPr>
              <p:spPr bwMode="auto">
                <a:xfrm>
                  <a:off x="8114" y="5951"/>
                  <a:ext cx="2" cy="2182"/>
                </a:xfrm>
                <a:custGeom>
                  <a:avLst/>
                  <a:gdLst>
                    <a:gd name="T0" fmla="+- 0 5951 5951"/>
                    <a:gd name="T1" fmla="*/ 5951 h 2182"/>
                    <a:gd name="T2" fmla="+- 0 8133 5951"/>
                    <a:gd name="T3" fmla="*/ 8133 h 218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2">
                      <a:moveTo>
                        <a:pt x="0" y="0"/>
                      </a:moveTo>
                      <a:lnTo>
                        <a:pt x="0" y="218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98" name="Group 3397"/>
              <p:cNvGrpSpPr>
                <a:grpSpLocks/>
              </p:cNvGrpSpPr>
              <p:nvPr/>
            </p:nvGrpSpPr>
            <p:grpSpPr bwMode="auto">
              <a:xfrm>
                <a:off x="6410" y="5999"/>
                <a:ext cx="1762" cy="1018"/>
                <a:chOff x="6410" y="5999"/>
                <a:chExt cx="1762" cy="1018"/>
              </a:xfrm>
            </p:grpSpPr>
            <p:sp>
              <p:nvSpPr>
                <p:cNvPr id="4313" name="Freeform 4312"/>
                <p:cNvSpPr>
                  <a:spLocks/>
                </p:cNvSpPr>
                <p:nvPr/>
              </p:nvSpPr>
              <p:spPr bwMode="auto">
                <a:xfrm>
                  <a:off x="6410" y="5999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7017 5999"/>
                    <a:gd name="T3" fmla="*/ 7017 h 1018"/>
                    <a:gd name="T4" fmla="+- 0 8172 6410"/>
                    <a:gd name="T5" fmla="*/ T4 w 1762"/>
                    <a:gd name="T6" fmla="+- 0 5999 5999"/>
                    <a:gd name="T7" fmla="*/ 5999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399" name="Group 3398"/>
              <p:cNvGrpSpPr>
                <a:grpSpLocks/>
              </p:cNvGrpSpPr>
              <p:nvPr/>
            </p:nvGrpSpPr>
            <p:grpSpPr bwMode="auto">
              <a:xfrm>
                <a:off x="6410" y="6088"/>
                <a:ext cx="1762" cy="1018"/>
                <a:chOff x="6410" y="6088"/>
                <a:chExt cx="1762" cy="1018"/>
              </a:xfrm>
            </p:grpSpPr>
            <p:sp>
              <p:nvSpPr>
                <p:cNvPr id="4312" name="Freeform 4311"/>
                <p:cNvSpPr>
                  <a:spLocks/>
                </p:cNvSpPr>
                <p:nvPr/>
              </p:nvSpPr>
              <p:spPr bwMode="auto">
                <a:xfrm>
                  <a:off x="6410" y="6088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7106 6088"/>
                    <a:gd name="T3" fmla="*/ 7106 h 1018"/>
                    <a:gd name="T4" fmla="+- 0 8172 6410"/>
                    <a:gd name="T5" fmla="*/ T4 w 1762"/>
                    <a:gd name="T6" fmla="+- 0 6088 6088"/>
                    <a:gd name="T7" fmla="*/ 6088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00" name="Group 3399"/>
              <p:cNvGrpSpPr>
                <a:grpSpLocks/>
              </p:cNvGrpSpPr>
              <p:nvPr/>
            </p:nvGrpSpPr>
            <p:grpSpPr bwMode="auto">
              <a:xfrm>
                <a:off x="6410" y="6177"/>
                <a:ext cx="1762" cy="1016"/>
                <a:chOff x="6410" y="6177"/>
                <a:chExt cx="1762" cy="1016"/>
              </a:xfrm>
            </p:grpSpPr>
            <p:sp>
              <p:nvSpPr>
                <p:cNvPr id="4311" name="Freeform 4310"/>
                <p:cNvSpPr>
                  <a:spLocks/>
                </p:cNvSpPr>
                <p:nvPr/>
              </p:nvSpPr>
              <p:spPr bwMode="auto">
                <a:xfrm>
                  <a:off x="6410" y="6177"/>
                  <a:ext cx="1762" cy="1016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7192 6177"/>
                    <a:gd name="T3" fmla="*/ 7192 h 1016"/>
                    <a:gd name="T4" fmla="+- 0 8172 6410"/>
                    <a:gd name="T5" fmla="*/ T4 w 1762"/>
                    <a:gd name="T6" fmla="+- 0 6177 6177"/>
                    <a:gd name="T7" fmla="*/ 6177 h 101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6">
                      <a:moveTo>
                        <a:pt x="0" y="1015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01" name="Group 3400"/>
              <p:cNvGrpSpPr>
                <a:grpSpLocks/>
              </p:cNvGrpSpPr>
              <p:nvPr/>
            </p:nvGrpSpPr>
            <p:grpSpPr bwMode="auto">
              <a:xfrm>
                <a:off x="6410" y="6263"/>
                <a:ext cx="1762" cy="1018"/>
                <a:chOff x="6410" y="6263"/>
                <a:chExt cx="1762" cy="1018"/>
              </a:xfrm>
            </p:grpSpPr>
            <p:sp>
              <p:nvSpPr>
                <p:cNvPr id="4310" name="Freeform 4309"/>
                <p:cNvSpPr>
                  <a:spLocks/>
                </p:cNvSpPr>
                <p:nvPr/>
              </p:nvSpPr>
              <p:spPr bwMode="auto">
                <a:xfrm>
                  <a:off x="6410" y="6263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7281 6263"/>
                    <a:gd name="T3" fmla="*/ 7281 h 1018"/>
                    <a:gd name="T4" fmla="+- 0 8172 6410"/>
                    <a:gd name="T5" fmla="*/ T4 w 1762"/>
                    <a:gd name="T6" fmla="+- 0 6263 6263"/>
                    <a:gd name="T7" fmla="*/ 6263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02" name="Group 3401"/>
              <p:cNvGrpSpPr>
                <a:grpSpLocks/>
              </p:cNvGrpSpPr>
              <p:nvPr/>
            </p:nvGrpSpPr>
            <p:grpSpPr bwMode="auto">
              <a:xfrm>
                <a:off x="6410" y="6352"/>
                <a:ext cx="1762" cy="1018"/>
                <a:chOff x="6410" y="6352"/>
                <a:chExt cx="1762" cy="1018"/>
              </a:xfrm>
            </p:grpSpPr>
            <p:sp>
              <p:nvSpPr>
                <p:cNvPr id="4309" name="Freeform 4308"/>
                <p:cNvSpPr>
                  <a:spLocks/>
                </p:cNvSpPr>
                <p:nvPr/>
              </p:nvSpPr>
              <p:spPr bwMode="auto">
                <a:xfrm>
                  <a:off x="6410" y="6352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7370 6352"/>
                    <a:gd name="T3" fmla="*/ 7370 h 1018"/>
                    <a:gd name="T4" fmla="+- 0 8172 6410"/>
                    <a:gd name="T5" fmla="*/ T4 w 1762"/>
                    <a:gd name="T6" fmla="+- 0 6352 6352"/>
                    <a:gd name="T7" fmla="*/ 6352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03" name="Group 3402"/>
              <p:cNvGrpSpPr>
                <a:grpSpLocks/>
              </p:cNvGrpSpPr>
              <p:nvPr/>
            </p:nvGrpSpPr>
            <p:grpSpPr bwMode="auto">
              <a:xfrm>
                <a:off x="6410" y="6441"/>
                <a:ext cx="1762" cy="1018"/>
                <a:chOff x="6410" y="6441"/>
                <a:chExt cx="1762" cy="1018"/>
              </a:xfrm>
            </p:grpSpPr>
            <p:sp>
              <p:nvSpPr>
                <p:cNvPr id="4308" name="Freeform 4307"/>
                <p:cNvSpPr>
                  <a:spLocks/>
                </p:cNvSpPr>
                <p:nvPr/>
              </p:nvSpPr>
              <p:spPr bwMode="auto">
                <a:xfrm>
                  <a:off x="6410" y="6441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7458 6441"/>
                    <a:gd name="T3" fmla="*/ 7458 h 1018"/>
                    <a:gd name="T4" fmla="+- 0 8172 6410"/>
                    <a:gd name="T5" fmla="*/ T4 w 1762"/>
                    <a:gd name="T6" fmla="+- 0 6441 6441"/>
                    <a:gd name="T7" fmla="*/ 6441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7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04" name="Group 3403"/>
              <p:cNvGrpSpPr>
                <a:grpSpLocks/>
              </p:cNvGrpSpPr>
              <p:nvPr/>
            </p:nvGrpSpPr>
            <p:grpSpPr bwMode="auto">
              <a:xfrm>
                <a:off x="6410" y="6530"/>
                <a:ext cx="1762" cy="1018"/>
                <a:chOff x="6410" y="6530"/>
                <a:chExt cx="1762" cy="1018"/>
              </a:xfrm>
            </p:grpSpPr>
            <p:sp>
              <p:nvSpPr>
                <p:cNvPr id="4307" name="Freeform 4306"/>
                <p:cNvSpPr>
                  <a:spLocks/>
                </p:cNvSpPr>
                <p:nvPr/>
              </p:nvSpPr>
              <p:spPr bwMode="auto">
                <a:xfrm>
                  <a:off x="6410" y="6530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7547 6530"/>
                    <a:gd name="T3" fmla="*/ 7547 h 1018"/>
                    <a:gd name="T4" fmla="+- 0 8172 6410"/>
                    <a:gd name="T5" fmla="*/ T4 w 1762"/>
                    <a:gd name="T6" fmla="+- 0 6530 6530"/>
                    <a:gd name="T7" fmla="*/ 6530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7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05" name="Group 3404"/>
              <p:cNvGrpSpPr>
                <a:grpSpLocks/>
              </p:cNvGrpSpPr>
              <p:nvPr/>
            </p:nvGrpSpPr>
            <p:grpSpPr bwMode="auto">
              <a:xfrm>
                <a:off x="6410" y="6618"/>
                <a:ext cx="1762" cy="1018"/>
                <a:chOff x="6410" y="6618"/>
                <a:chExt cx="1762" cy="1018"/>
              </a:xfrm>
            </p:grpSpPr>
            <p:sp>
              <p:nvSpPr>
                <p:cNvPr id="4306" name="Freeform 4305"/>
                <p:cNvSpPr>
                  <a:spLocks/>
                </p:cNvSpPr>
                <p:nvPr/>
              </p:nvSpPr>
              <p:spPr bwMode="auto">
                <a:xfrm>
                  <a:off x="6410" y="6618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7636 6618"/>
                    <a:gd name="T3" fmla="*/ 7636 h 1018"/>
                    <a:gd name="T4" fmla="+- 0 8172 6410"/>
                    <a:gd name="T5" fmla="*/ T4 w 1762"/>
                    <a:gd name="T6" fmla="+- 0 6618 6618"/>
                    <a:gd name="T7" fmla="*/ 6618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06" name="Group 3405"/>
              <p:cNvGrpSpPr>
                <a:grpSpLocks/>
              </p:cNvGrpSpPr>
              <p:nvPr/>
            </p:nvGrpSpPr>
            <p:grpSpPr bwMode="auto">
              <a:xfrm>
                <a:off x="6410" y="6707"/>
                <a:ext cx="1762" cy="1018"/>
                <a:chOff x="6410" y="6707"/>
                <a:chExt cx="1762" cy="1018"/>
              </a:xfrm>
            </p:grpSpPr>
            <p:sp>
              <p:nvSpPr>
                <p:cNvPr id="4305" name="Freeform 4304"/>
                <p:cNvSpPr>
                  <a:spLocks/>
                </p:cNvSpPr>
                <p:nvPr/>
              </p:nvSpPr>
              <p:spPr bwMode="auto">
                <a:xfrm>
                  <a:off x="6410" y="6707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7725 6707"/>
                    <a:gd name="T3" fmla="*/ 7725 h 1018"/>
                    <a:gd name="T4" fmla="+- 0 8172 6410"/>
                    <a:gd name="T5" fmla="*/ T4 w 1762"/>
                    <a:gd name="T6" fmla="+- 0 6707 6707"/>
                    <a:gd name="T7" fmla="*/ 6707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07" name="Group 3406"/>
              <p:cNvGrpSpPr>
                <a:grpSpLocks/>
              </p:cNvGrpSpPr>
              <p:nvPr/>
            </p:nvGrpSpPr>
            <p:grpSpPr bwMode="auto">
              <a:xfrm>
                <a:off x="6410" y="6796"/>
                <a:ext cx="1762" cy="1016"/>
                <a:chOff x="6410" y="6796"/>
                <a:chExt cx="1762" cy="1016"/>
              </a:xfrm>
            </p:grpSpPr>
            <p:sp>
              <p:nvSpPr>
                <p:cNvPr id="4304" name="Freeform 4303"/>
                <p:cNvSpPr>
                  <a:spLocks/>
                </p:cNvSpPr>
                <p:nvPr/>
              </p:nvSpPr>
              <p:spPr bwMode="auto">
                <a:xfrm>
                  <a:off x="6410" y="6796"/>
                  <a:ext cx="1762" cy="1016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7811 6796"/>
                    <a:gd name="T3" fmla="*/ 7811 h 1016"/>
                    <a:gd name="T4" fmla="+- 0 8172 6410"/>
                    <a:gd name="T5" fmla="*/ T4 w 1762"/>
                    <a:gd name="T6" fmla="+- 0 6796 6796"/>
                    <a:gd name="T7" fmla="*/ 6796 h 101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6">
                      <a:moveTo>
                        <a:pt x="0" y="1015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08" name="Group 3407"/>
              <p:cNvGrpSpPr>
                <a:grpSpLocks/>
              </p:cNvGrpSpPr>
              <p:nvPr/>
            </p:nvGrpSpPr>
            <p:grpSpPr bwMode="auto">
              <a:xfrm>
                <a:off x="6410" y="6882"/>
                <a:ext cx="1762" cy="1018"/>
                <a:chOff x="6410" y="6882"/>
                <a:chExt cx="1762" cy="1018"/>
              </a:xfrm>
            </p:grpSpPr>
            <p:sp>
              <p:nvSpPr>
                <p:cNvPr id="4303" name="Freeform 4302"/>
                <p:cNvSpPr>
                  <a:spLocks/>
                </p:cNvSpPr>
                <p:nvPr/>
              </p:nvSpPr>
              <p:spPr bwMode="auto">
                <a:xfrm>
                  <a:off x="6410" y="6882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7900 6882"/>
                    <a:gd name="T3" fmla="*/ 7900 h 1018"/>
                    <a:gd name="T4" fmla="+- 0 8172 6410"/>
                    <a:gd name="T5" fmla="*/ T4 w 1762"/>
                    <a:gd name="T6" fmla="+- 0 6882 6882"/>
                    <a:gd name="T7" fmla="*/ 6882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09" name="Group 3408"/>
              <p:cNvGrpSpPr>
                <a:grpSpLocks/>
              </p:cNvGrpSpPr>
              <p:nvPr/>
            </p:nvGrpSpPr>
            <p:grpSpPr bwMode="auto">
              <a:xfrm>
                <a:off x="6410" y="6971"/>
                <a:ext cx="1762" cy="1018"/>
                <a:chOff x="6410" y="6971"/>
                <a:chExt cx="1762" cy="1018"/>
              </a:xfrm>
            </p:grpSpPr>
            <p:sp>
              <p:nvSpPr>
                <p:cNvPr id="4302" name="Freeform 4301"/>
                <p:cNvSpPr>
                  <a:spLocks/>
                </p:cNvSpPr>
                <p:nvPr/>
              </p:nvSpPr>
              <p:spPr bwMode="auto">
                <a:xfrm>
                  <a:off x="6410" y="6971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7989 6971"/>
                    <a:gd name="T3" fmla="*/ 7989 h 1018"/>
                    <a:gd name="T4" fmla="+- 0 8172 6410"/>
                    <a:gd name="T5" fmla="*/ T4 w 1762"/>
                    <a:gd name="T6" fmla="+- 0 6971 6971"/>
                    <a:gd name="T7" fmla="*/ 6971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10" name="Group 3409"/>
              <p:cNvGrpSpPr>
                <a:grpSpLocks/>
              </p:cNvGrpSpPr>
              <p:nvPr/>
            </p:nvGrpSpPr>
            <p:grpSpPr bwMode="auto">
              <a:xfrm>
                <a:off x="6410" y="7060"/>
                <a:ext cx="1762" cy="1018"/>
                <a:chOff x="6410" y="7060"/>
                <a:chExt cx="1762" cy="1018"/>
              </a:xfrm>
            </p:grpSpPr>
            <p:sp>
              <p:nvSpPr>
                <p:cNvPr id="4301" name="Freeform 4300"/>
                <p:cNvSpPr>
                  <a:spLocks/>
                </p:cNvSpPr>
                <p:nvPr/>
              </p:nvSpPr>
              <p:spPr bwMode="auto">
                <a:xfrm>
                  <a:off x="6410" y="7060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8078 7060"/>
                    <a:gd name="T3" fmla="*/ 8078 h 1018"/>
                    <a:gd name="T4" fmla="+- 0 8172 6410"/>
                    <a:gd name="T5" fmla="*/ T4 w 1762"/>
                    <a:gd name="T6" fmla="+- 0 7060 7060"/>
                    <a:gd name="T7" fmla="*/ 7060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11" name="Group 3410"/>
              <p:cNvGrpSpPr>
                <a:grpSpLocks/>
              </p:cNvGrpSpPr>
              <p:nvPr/>
            </p:nvGrpSpPr>
            <p:grpSpPr bwMode="auto">
              <a:xfrm>
                <a:off x="6410" y="7149"/>
                <a:ext cx="1762" cy="1018"/>
                <a:chOff x="6410" y="7149"/>
                <a:chExt cx="1762" cy="1018"/>
              </a:xfrm>
            </p:grpSpPr>
            <p:sp>
              <p:nvSpPr>
                <p:cNvPr id="4300" name="Freeform 4299"/>
                <p:cNvSpPr>
                  <a:spLocks/>
                </p:cNvSpPr>
                <p:nvPr/>
              </p:nvSpPr>
              <p:spPr bwMode="auto">
                <a:xfrm>
                  <a:off x="6410" y="7149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8166 7149"/>
                    <a:gd name="T3" fmla="*/ 8166 h 1018"/>
                    <a:gd name="T4" fmla="+- 0 8172 6410"/>
                    <a:gd name="T5" fmla="*/ T4 w 1762"/>
                    <a:gd name="T6" fmla="+- 0 7149 7149"/>
                    <a:gd name="T7" fmla="*/ 7149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7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12" name="Group 3411"/>
              <p:cNvGrpSpPr>
                <a:grpSpLocks/>
              </p:cNvGrpSpPr>
              <p:nvPr/>
            </p:nvGrpSpPr>
            <p:grpSpPr bwMode="auto">
              <a:xfrm>
                <a:off x="6410" y="7238"/>
                <a:ext cx="1762" cy="1018"/>
                <a:chOff x="6410" y="7238"/>
                <a:chExt cx="1762" cy="1018"/>
              </a:xfrm>
            </p:grpSpPr>
            <p:sp>
              <p:nvSpPr>
                <p:cNvPr id="4299" name="Freeform 4298"/>
                <p:cNvSpPr>
                  <a:spLocks/>
                </p:cNvSpPr>
                <p:nvPr/>
              </p:nvSpPr>
              <p:spPr bwMode="auto">
                <a:xfrm>
                  <a:off x="6410" y="7238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8255 7238"/>
                    <a:gd name="T3" fmla="*/ 8255 h 1018"/>
                    <a:gd name="T4" fmla="+- 0 8172 6410"/>
                    <a:gd name="T5" fmla="*/ T4 w 1762"/>
                    <a:gd name="T6" fmla="+- 0 7238 7238"/>
                    <a:gd name="T7" fmla="*/ 7238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7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13" name="Group 3412"/>
              <p:cNvGrpSpPr>
                <a:grpSpLocks/>
              </p:cNvGrpSpPr>
              <p:nvPr/>
            </p:nvGrpSpPr>
            <p:grpSpPr bwMode="auto">
              <a:xfrm>
                <a:off x="6410" y="7326"/>
                <a:ext cx="1762" cy="1018"/>
                <a:chOff x="6410" y="7326"/>
                <a:chExt cx="1762" cy="1018"/>
              </a:xfrm>
            </p:grpSpPr>
            <p:sp>
              <p:nvSpPr>
                <p:cNvPr id="4298" name="Freeform 4297"/>
                <p:cNvSpPr>
                  <a:spLocks/>
                </p:cNvSpPr>
                <p:nvPr/>
              </p:nvSpPr>
              <p:spPr bwMode="auto">
                <a:xfrm>
                  <a:off x="6410" y="7326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8344 7326"/>
                    <a:gd name="T3" fmla="*/ 8344 h 1018"/>
                    <a:gd name="T4" fmla="+- 0 8172 6410"/>
                    <a:gd name="T5" fmla="*/ T4 w 1762"/>
                    <a:gd name="T6" fmla="+- 0 7326 7326"/>
                    <a:gd name="T7" fmla="*/ 7326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14" name="Group 3413"/>
              <p:cNvGrpSpPr>
                <a:grpSpLocks/>
              </p:cNvGrpSpPr>
              <p:nvPr/>
            </p:nvGrpSpPr>
            <p:grpSpPr bwMode="auto">
              <a:xfrm>
                <a:off x="6410" y="7413"/>
                <a:ext cx="1762" cy="1018"/>
                <a:chOff x="6410" y="7413"/>
                <a:chExt cx="1762" cy="1018"/>
              </a:xfrm>
            </p:grpSpPr>
            <p:sp>
              <p:nvSpPr>
                <p:cNvPr id="4297" name="Freeform 4296"/>
                <p:cNvSpPr>
                  <a:spLocks/>
                </p:cNvSpPr>
                <p:nvPr/>
              </p:nvSpPr>
              <p:spPr bwMode="auto">
                <a:xfrm>
                  <a:off x="6410" y="7413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8430 7413"/>
                    <a:gd name="T3" fmla="*/ 8430 h 1018"/>
                    <a:gd name="T4" fmla="+- 0 8172 6410"/>
                    <a:gd name="T5" fmla="*/ T4 w 1762"/>
                    <a:gd name="T6" fmla="+- 0 7413 7413"/>
                    <a:gd name="T7" fmla="*/ 7413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7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15" name="Group 3414"/>
              <p:cNvGrpSpPr>
                <a:grpSpLocks/>
              </p:cNvGrpSpPr>
              <p:nvPr/>
            </p:nvGrpSpPr>
            <p:grpSpPr bwMode="auto">
              <a:xfrm>
                <a:off x="6410" y="7502"/>
                <a:ext cx="1762" cy="1018"/>
                <a:chOff x="6410" y="7502"/>
                <a:chExt cx="1762" cy="1018"/>
              </a:xfrm>
            </p:grpSpPr>
            <p:sp>
              <p:nvSpPr>
                <p:cNvPr id="4296" name="Freeform 4295"/>
                <p:cNvSpPr>
                  <a:spLocks/>
                </p:cNvSpPr>
                <p:nvPr/>
              </p:nvSpPr>
              <p:spPr bwMode="auto">
                <a:xfrm>
                  <a:off x="6410" y="7502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8519 7502"/>
                    <a:gd name="T3" fmla="*/ 8519 h 1018"/>
                    <a:gd name="T4" fmla="+- 0 8172 6410"/>
                    <a:gd name="T5" fmla="*/ T4 w 1762"/>
                    <a:gd name="T6" fmla="+- 0 7502 7502"/>
                    <a:gd name="T7" fmla="*/ 7502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7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16" name="Group 3415"/>
              <p:cNvGrpSpPr>
                <a:grpSpLocks/>
              </p:cNvGrpSpPr>
              <p:nvPr/>
            </p:nvGrpSpPr>
            <p:grpSpPr bwMode="auto">
              <a:xfrm>
                <a:off x="6410" y="7590"/>
                <a:ext cx="1762" cy="1018"/>
                <a:chOff x="6410" y="7590"/>
                <a:chExt cx="1762" cy="1018"/>
              </a:xfrm>
            </p:grpSpPr>
            <p:sp>
              <p:nvSpPr>
                <p:cNvPr id="4295" name="Freeform 4294"/>
                <p:cNvSpPr>
                  <a:spLocks/>
                </p:cNvSpPr>
                <p:nvPr/>
              </p:nvSpPr>
              <p:spPr bwMode="auto">
                <a:xfrm>
                  <a:off x="6410" y="7590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8608 7590"/>
                    <a:gd name="T3" fmla="*/ 8608 h 1018"/>
                    <a:gd name="T4" fmla="+- 0 8172 6410"/>
                    <a:gd name="T5" fmla="*/ T4 w 1762"/>
                    <a:gd name="T6" fmla="+- 0 7590 7590"/>
                    <a:gd name="T7" fmla="*/ 7590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17" name="Group 3416"/>
              <p:cNvGrpSpPr>
                <a:grpSpLocks/>
              </p:cNvGrpSpPr>
              <p:nvPr/>
            </p:nvGrpSpPr>
            <p:grpSpPr bwMode="auto">
              <a:xfrm>
                <a:off x="6410" y="7679"/>
                <a:ext cx="1762" cy="1018"/>
                <a:chOff x="6410" y="7679"/>
                <a:chExt cx="1762" cy="1018"/>
              </a:xfrm>
            </p:grpSpPr>
            <p:sp>
              <p:nvSpPr>
                <p:cNvPr id="4294" name="Freeform 4293"/>
                <p:cNvSpPr>
                  <a:spLocks/>
                </p:cNvSpPr>
                <p:nvPr/>
              </p:nvSpPr>
              <p:spPr bwMode="auto">
                <a:xfrm>
                  <a:off x="6410" y="7679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8697 7679"/>
                    <a:gd name="T3" fmla="*/ 8697 h 1018"/>
                    <a:gd name="T4" fmla="+- 0 8172 6410"/>
                    <a:gd name="T5" fmla="*/ T4 w 1762"/>
                    <a:gd name="T6" fmla="+- 0 7679 7679"/>
                    <a:gd name="T7" fmla="*/ 7679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18" name="Group 3417"/>
              <p:cNvGrpSpPr>
                <a:grpSpLocks/>
              </p:cNvGrpSpPr>
              <p:nvPr/>
            </p:nvGrpSpPr>
            <p:grpSpPr bwMode="auto">
              <a:xfrm>
                <a:off x="6410" y="7768"/>
                <a:ext cx="1762" cy="1018"/>
                <a:chOff x="6410" y="7768"/>
                <a:chExt cx="1762" cy="1018"/>
              </a:xfrm>
            </p:grpSpPr>
            <p:sp>
              <p:nvSpPr>
                <p:cNvPr id="4293" name="Freeform 4292"/>
                <p:cNvSpPr>
                  <a:spLocks/>
                </p:cNvSpPr>
                <p:nvPr/>
              </p:nvSpPr>
              <p:spPr bwMode="auto">
                <a:xfrm>
                  <a:off x="6410" y="7768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8786 7768"/>
                    <a:gd name="T3" fmla="*/ 8786 h 1018"/>
                    <a:gd name="T4" fmla="+- 0 8172 6410"/>
                    <a:gd name="T5" fmla="*/ T4 w 1762"/>
                    <a:gd name="T6" fmla="+- 0 7768 7768"/>
                    <a:gd name="T7" fmla="*/ 7768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19" name="Group 3418"/>
              <p:cNvGrpSpPr>
                <a:grpSpLocks/>
              </p:cNvGrpSpPr>
              <p:nvPr/>
            </p:nvGrpSpPr>
            <p:grpSpPr bwMode="auto">
              <a:xfrm>
                <a:off x="6410" y="7857"/>
                <a:ext cx="1762" cy="1018"/>
                <a:chOff x="6410" y="7857"/>
                <a:chExt cx="1762" cy="1018"/>
              </a:xfrm>
            </p:grpSpPr>
            <p:sp>
              <p:nvSpPr>
                <p:cNvPr id="4292" name="Freeform 4291"/>
                <p:cNvSpPr>
                  <a:spLocks/>
                </p:cNvSpPr>
                <p:nvPr/>
              </p:nvSpPr>
              <p:spPr bwMode="auto">
                <a:xfrm>
                  <a:off x="6410" y="7857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8874 7857"/>
                    <a:gd name="T3" fmla="*/ 8874 h 1018"/>
                    <a:gd name="T4" fmla="+- 0 8172 6410"/>
                    <a:gd name="T5" fmla="*/ T4 w 1762"/>
                    <a:gd name="T6" fmla="+- 0 7857 7857"/>
                    <a:gd name="T7" fmla="*/ 7857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7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20" name="Group 3419"/>
              <p:cNvGrpSpPr>
                <a:grpSpLocks/>
              </p:cNvGrpSpPr>
              <p:nvPr/>
            </p:nvGrpSpPr>
            <p:grpSpPr bwMode="auto">
              <a:xfrm>
                <a:off x="6410" y="7946"/>
                <a:ext cx="1762" cy="1016"/>
                <a:chOff x="6410" y="7946"/>
                <a:chExt cx="1762" cy="1016"/>
              </a:xfrm>
            </p:grpSpPr>
            <p:sp>
              <p:nvSpPr>
                <p:cNvPr id="4291" name="Freeform 4290"/>
                <p:cNvSpPr>
                  <a:spLocks/>
                </p:cNvSpPr>
                <p:nvPr/>
              </p:nvSpPr>
              <p:spPr bwMode="auto">
                <a:xfrm>
                  <a:off x="6410" y="7946"/>
                  <a:ext cx="1762" cy="1016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8961 7946"/>
                    <a:gd name="T3" fmla="*/ 8961 h 1016"/>
                    <a:gd name="T4" fmla="+- 0 8172 6410"/>
                    <a:gd name="T5" fmla="*/ T4 w 1762"/>
                    <a:gd name="T6" fmla="+- 0 7946 7946"/>
                    <a:gd name="T7" fmla="*/ 7946 h 101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6">
                      <a:moveTo>
                        <a:pt x="0" y="1015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21" name="Group 3420"/>
              <p:cNvGrpSpPr>
                <a:grpSpLocks/>
              </p:cNvGrpSpPr>
              <p:nvPr/>
            </p:nvGrpSpPr>
            <p:grpSpPr bwMode="auto">
              <a:xfrm>
                <a:off x="6410" y="8032"/>
                <a:ext cx="1762" cy="1018"/>
                <a:chOff x="6410" y="8032"/>
                <a:chExt cx="1762" cy="1018"/>
              </a:xfrm>
            </p:grpSpPr>
            <p:sp>
              <p:nvSpPr>
                <p:cNvPr id="4290" name="Freeform 4289"/>
                <p:cNvSpPr>
                  <a:spLocks/>
                </p:cNvSpPr>
                <p:nvPr/>
              </p:nvSpPr>
              <p:spPr bwMode="auto">
                <a:xfrm>
                  <a:off x="6410" y="8032"/>
                  <a:ext cx="1762" cy="1018"/>
                </a:xfrm>
                <a:custGeom>
                  <a:avLst/>
                  <a:gdLst>
                    <a:gd name="T0" fmla="+- 0 6410 6410"/>
                    <a:gd name="T1" fmla="*/ T0 w 1762"/>
                    <a:gd name="T2" fmla="+- 0 9050 8032"/>
                    <a:gd name="T3" fmla="*/ 9050 h 1018"/>
                    <a:gd name="T4" fmla="+- 0 8172 6410"/>
                    <a:gd name="T5" fmla="*/ T4 w 1762"/>
                    <a:gd name="T6" fmla="+- 0 8032 8032"/>
                    <a:gd name="T7" fmla="*/ 8032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2" h="1018">
                      <a:moveTo>
                        <a:pt x="0" y="1018"/>
                      </a:moveTo>
                      <a:lnTo>
                        <a:pt x="176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22" name="Group 3421"/>
              <p:cNvGrpSpPr>
                <a:grpSpLocks/>
              </p:cNvGrpSpPr>
              <p:nvPr/>
            </p:nvGrpSpPr>
            <p:grpSpPr bwMode="auto">
              <a:xfrm>
                <a:off x="6211" y="5706"/>
                <a:ext cx="1930" cy="3497"/>
                <a:chOff x="6211" y="5706"/>
                <a:chExt cx="1930" cy="3497"/>
              </a:xfrm>
            </p:grpSpPr>
            <p:sp>
              <p:nvSpPr>
                <p:cNvPr id="4289" name="Freeform 4288"/>
                <p:cNvSpPr>
                  <a:spLocks/>
                </p:cNvSpPr>
                <p:nvPr/>
              </p:nvSpPr>
              <p:spPr bwMode="auto">
                <a:xfrm>
                  <a:off x="6211" y="5706"/>
                  <a:ext cx="1930" cy="3497"/>
                </a:xfrm>
                <a:custGeom>
                  <a:avLst/>
                  <a:gdLst>
                    <a:gd name="T0" fmla="+- 0 6211 6211"/>
                    <a:gd name="T1" fmla="*/ T0 w 1930"/>
                    <a:gd name="T2" fmla="+- 0 9203 5706"/>
                    <a:gd name="T3" fmla="*/ 9203 h 3497"/>
                    <a:gd name="T4" fmla="+- 0 6211 6211"/>
                    <a:gd name="T5" fmla="*/ T4 w 1930"/>
                    <a:gd name="T6" fmla="+- 0 6822 5706"/>
                    <a:gd name="T7" fmla="*/ 6822 h 3497"/>
                    <a:gd name="T8" fmla="+- 0 8141 6211"/>
                    <a:gd name="T9" fmla="*/ T8 w 1930"/>
                    <a:gd name="T10" fmla="+- 0 5706 5706"/>
                    <a:gd name="T11" fmla="*/ 5706 h 349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930" h="3497">
                      <a:moveTo>
                        <a:pt x="0" y="3497"/>
                      </a:moveTo>
                      <a:lnTo>
                        <a:pt x="0" y="1116"/>
                      </a:lnTo>
                      <a:lnTo>
                        <a:pt x="193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23" name="Group 3422"/>
              <p:cNvGrpSpPr>
                <a:grpSpLocks/>
              </p:cNvGrpSpPr>
              <p:nvPr/>
            </p:nvGrpSpPr>
            <p:grpSpPr bwMode="auto">
              <a:xfrm>
                <a:off x="4514" y="4718"/>
                <a:ext cx="1932" cy="1971"/>
                <a:chOff x="4514" y="4718"/>
                <a:chExt cx="1932" cy="1971"/>
              </a:xfrm>
            </p:grpSpPr>
            <p:sp>
              <p:nvSpPr>
                <p:cNvPr id="4288" name="Freeform 4287"/>
                <p:cNvSpPr>
                  <a:spLocks/>
                </p:cNvSpPr>
                <p:nvPr/>
              </p:nvSpPr>
              <p:spPr bwMode="auto">
                <a:xfrm>
                  <a:off x="4514" y="4718"/>
                  <a:ext cx="1932" cy="1971"/>
                </a:xfrm>
                <a:custGeom>
                  <a:avLst/>
                  <a:gdLst>
                    <a:gd name="T0" fmla="+- 0 4514 4514"/>
                    <a:gd name="T1" fmla="*/ T0 w 1932"/>
                    <a:gd name="T2" fmla="+- 0 6388 4718"/>
                    <a:gd name="T3" fmla="*/ 6388 h 1971"/>
                    <a:gd name="T4" fmla="+- 0 4514 4514"/>
                    <a:gd name="T5" fmla="*/ T4 w 1932"/>
                    <a:gd name="T6" fmla="+- 0 5831 4718"/>
                    <a:gd name="T7" fmla="*/ 5831 h 1971"/>
                    <a:gd name="T8" fmla="+- 0 6446 4514"/>
                    <a:gd name="T9" fmla="*/ T8 w 1932"/>
                    <a:gd name="T10" fmla="+- 0 4718 4718"/>
                    <a:gd name="T11" fmla="*/ 4718 h 1971"/>
                    <a:gd name="T12" fmla="+- 0 6446 4514"/>
                    <a:gd name="T13" fmla="*/ T12 w 1932"/>
                    <a:gd name="T14" fmla="+- 0 6688 4718"/>
                    <a:gd name="T15" fmla="*/ 6688 h 19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932" h="1971">
                      <a:moveTo>
                        <a:pt x="0" y="1670"/>
                      </a:moveTo>
                      <a:lnTo>
                        <a:pt x="0" y="1113"/>
                      </a:lnTo>
                      <a:lnTo>
                        <a:pt x="1932" y="0"/>
                      </a:lnTo>
                      <a:lnTo>
                        <a:pt x="1932" y="197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24" name="Group 3423"/>
              <p:cNvGrpSpPr>
                <a:grpSpLocks/>
              </p:cNvGrpSpPr>
              <p:nvPr/>
            </p:nvGrpSpPr>
            <p:grpSpPr bwMode="auto">
              <a:xfrm>
                <a:off x="5683" y="7233"/>
                <a:ext cx="528" cy="305"/>
                <a:chOff x="5683" y="7233"/>
                <a:chExt cx="528" cy="305"/>
              </a:xfrm>
            </p:grpSpPr>
            <p:sp>
              <p:nvSpPr>
                <p:cNvPr id="4287" name="Freeform 4286"/>
                <p:cNvSpPr>
                  <a:spLocks/>
                </p:cNvSpPr>
                <p:nvPr/>
              </p:nvSpPr>
              <p:spPr bwMode="auto">
                <a:xfrm>
                  <a:off x="5683" y="7233"/>
                  <a:ext cx="528" cy="305"/>
                </a:xfrm>
                <a:custGeom>
                  <a:avLst/>
                  <a:gdLst>
                    <a:gd name="T0" fmla="+- 0 6211 5683"/>
                    <a:gd name="T1" fmla="*/ T0 w 528"/>
                    <a:gd name="T2" fmla="+- 0 7233 7233"/>
                    <a:gd name="T3" fmla="*/ 7233 h 305"/>
                    <a:gd name="T4" fmla="+- 0 5683 5683"/>
                    <a:gd name="T5" fmla="*/ T4 w 528"/>
                    <a:gd name="T6" fmla="+- 0 7538 7233"/>
                    <a:gd name="T7" fmla="*/ 7538 h 30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28" h="305">
                      <a:moveTo>
                        <a:pt x="528" y="0"/>
                      </a:moveTo>
                      <a:lnTo>
                        <a:pt x="0" y="30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25" name="Group 3424"/>
              <p:cNvGrpSpPr>
                <a:grpSpLocks/>
              </p:cNvGrpSpPr>
              <p:nvPr/>
            </p:nvGrpSpPr>
            <p:grpSpPr bwMode="auto">
              <a:xfrm>
                <a:off x="4601" y="4864"/>
                <a:ext cx="1760" cy="1872"/>
                <a:chOff x="4601" y="4864"/>
                <a:chExt cx="1760" cy="1872"/>
              </a:xfrm>
            </p:grpSpPr>
            <p:sp>
              <p:nvSpPr>
                <p:cNvPr id="4286" name="Freeform 4285"/>
                <p:cNvSpPr>
                  <a:spLocks/>
                </p:cNvSpPr>
                <p:nvPr/>
              </p:nvSpPr>
              <p:spPr bwMode="auto">
                <a:xfrm>
                  <a:off x="4601" y="4864"/>
                  <a:ext cx="1760" cy="1872"/>
                </a:xfrm>
                <a:custGeom>
                  <a:avLst/>
                  <a:gdLst>
                    <a:gd name="T0" fmla="+- 0 4601 4601"/>
                    <a:gd name="T1" fmla="*/ T0 w 1760"/>
                    <a:gd name="T2" fmla="+- 0 6438 4864"/>
                    <a:gd name="T3" fmla="*/ 6438 h 1872"/>
                    <a:gd name="T4" fmla="+- 0 4601 4601"/>
                    <a:gd name="T5" fmla="*/ T4 w 1760"/>
                    <a:gd name="T6" fmla="+- 0 5882 4864"/>
                    <a:gd name="T7" fmla="*/ 5882 h 1872"/>
                    <a:gd name="T8" fmla="+- 0 6360 4601"/>
                    <a:gd name="T9" fmla="*/ T8 w 1760"/>
                    <a:gd name="T10" fmla="+- 0 4864 4864"/>
                    <a:gd name="T11" fmla="*/ 4864 h 1872"/>
                    <a:gd name="T12" fmla="+- 0 6360 4601"/>
                    <a:gd name="T13" fmla="*/ T12 w 1760"/>
                    <a:gd name="T14" fmla="+- 0 6736 4864"/>
                    <a:gd name="T15" fmla="*/ 6736 h 187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760" h="1872">
                      <a:moveTo>
                        <a:pt x="0" y="1574"/>
                      </a:moveTo>
                      <a:lnTo>
                        <a:pt x="0" y="1018"/>
                      </a:lnTo>
                      <a:lnTo>
                        <a:pt x="1759" y="0"/>
                      </a:lnTo>
                      <a:lnTo>
                        <a:pt x="1759" y="187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26" name="Group 3425"/>
              <p:cNvGrpSpPr>
                <a:grpSpLocks/>
              </p:cNvGrpSpPr>
              <p:nvPr/>
            </p:nvGrpSpPr>
            <p:grpSpPr bwMode="auto">
              <a:xfrm>
                <a:off x="5683" y="7134"/>
                <a:ext cx="528" cy="305"/>
                <a:chOff x="5683" y="7134"/>
                <a:chExt cx="528" cy="305"/>
              </a:xfrm>
            </p:grpSpPr>
            <p:sp>
              <p:nvSpPr>
                <p:cNvPr id="4285" name="Freeform 4284"/>
                <p:cNvSpPr>
                  <a:spLocks/>
                </p:cNvSpPr>
                <p:nvPr/>
              </p:nvSpPr>
              <p:spPr bwMode="auto">
                <a:xfrm>
                  <a:off x="5683" y="7134"/>
                  <a:ext cx="528" cy="305"/>
                </a:xfrm>
                <a:custGeom>
                  <a:avLst/>
                  <a:gdLst>
                    <a:gd name="T0" fmla="+- 0 6211 5683"/>
                    <a:gd name="T1" fmla="*/ T0 w 528"/>
                    <a:gd name="T2" fmla="+- 0 7134 7134"/>
                    <a:gd name="T3" fmla="*/ 7134 h 305"/>
                    <a:gd name="T4" fmla="+- 0 5683 5683"/>
                    <a:gd name="T5" fmla="*/ T4 w 528"/>
                    <a:gd name="T6" fmla="+- 0 7439 7134"/>
                    <a:gd name="T7" fmla="*/ 7439 h 30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28" h="305">
                      <a:moveTo>
                        <a:pt x="528" y="0"/>
                      </a:moveTo>
                      <a:lnTo>
                        <a:pt x="0" y="30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27" name="Group 3426"/>
              <p:cNvGrpSpPr>
                <a:grpSpLocks/>
              </p:cNvGrpSpPr>
              <p:nvPr/>
            </p:nvGrpSpPr>
            <p:grpSpPr bwMode="auto">
              <a:xfrm>
                <a:off x="4402" y="5769"/>
                <a:ext cx="113" cy="63"/>
                <a:chOff x="4402" y="5769"/>
                <a:chExt cx="113" cy="63"/>
              </a:xfrm>
            </p:grpSpPr>
            <p:sp>
              <p:nvSpPr>
                <p:cNvPr id="4284" name="Freeform 4283"/>
                <p:cNvSpPr>
                  <a:spLocks/>
                </p:cNvSpPr>
                <p:nvPr/>
              </p:nvSpPr>
              <p:spPr bwMode="auto">
                <a:xfrm>
                  <a:off x="4402" y="5769"/>
                  <a:ext cx="113" cy="63"/>
                </a:xfrm>
                <a:custGeom>
                  <a:avLst/>
                  <a:gdLst>
                    <a:gd name="T0" fmla="+- 0 4514 4402"/>
                    <a:gd name="T1" fmla="*/ T0 w 113"/>
                    <a:gd name="T2" fmla="+- 0 5831 5769"/>
                    <a:gd name="T3" fmla="*/ 5831 h 63"/>
                    <a:gd name="T4" fmla="+- 0 4402 4402"/>
                    <a:gd name="T5" fmla="*/ T4 w 113"/>
                    <a:gd name="T6" fmla="+- 0 5769 5769"/>
                    <a:gd name="T7" fmla="*/ 5769 h 6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" h="63">
                      <a:moveTo>
                        <a:pt x="112" y="62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28" name="Group 3427"/>
              <p:cNvGrpSpPr>
                <a:grpSpLocks/>
              </p:cNvGrpSpPr>
              <p:nvPr/>
            </p:nvGrpSpPr>
            <p:grpSpPr bwMode="auto">
              <a:xfrm>
                <a:off x="6331" y="4653"/>
                <a:ext cx="116" cy="65"/>
                <a:chOff x="6331" y="4653"/>
                <a:chExt cx="116" cy="65"/>
              </a:xfrm>
            </p:grpSpPr>
            <p:sp>
              <p:nvSpPr>
                <p:cNvPr id="4283" name="Freeform 4282"/>
                <p:cNvSpPr>
                  <a:spLocks/>
                </p:cNvSpPr>
                <p:nvPr/>
              </p:nvSpPr>
              <p:spPr bwMode="auto">
                <a:xfrm>
                  <a:off x="6331" y="4653"/>
                  <a:ext cx="116" cy="65"/>
                </a:xfrm>
                <a:custGeom>
                  <a:avLst/>
                  <a:gdLst>
                    <a:gd name="T0" fmla="+- 0 6446 6331"/>
                    <a:gd name="T1" fmla="*/ T0 w 116"/>
                    <a:gd name="T2" fmla="+- 0 4718 4653"/>
                    <a:gd name="T3" fmla="*/ 4718 h 65"/>
                    <a:gd name="T4" fmla="+- 0 6331 6331"/>
                    <a:gd name="T5" fmla="*/ T4 w 116"/>
                    <a:gd name="T6" fmla="+- 0 4653 4653"/>
                    <a:gd name="T7" fmla="*/ 4653 h 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6" h="65">
                      <a:moveTo>
                        <a:pt x="115" y="6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29" name="Group 3428"/>
              <p:cNvGrpSpPr>
                <a:grpSpLocks/>
              </p:cNvGrpSpPr>
              <p:nvPr/>
            </p:nvGrpSpPr>
            <p:grpSpPr bwMode="auto">
              <a:xfrm>
                <a:off x="4673" y="5841"/>
                <a:ext cx="2" cy="639"/>
                <a:chOff x="4673" y="5841"/>
                <a:chExt cx="2" cy="639"/>
              </a:xfrm>
            </p:grpSpPr>
            <p:sp>
              <p:nvSpPr>
                <p:cNvPr id="4282" name="Freeform 4281"/>
                <p:cNvSpPr>
                  <a:spLocks/>
                </p:cNvSpPr>
                <p:nvPr/>
              </p:nvSpPr>
              <p:spPr bwMode="auto">
                <a:xfrm>
                  <a:off x="4673" y="5841"/>
                  <a:ext cx="2" cy="639"/>
                </a:xfrm>
                <a:custGeom>
                  <a:avLst/>
                  <a:gdLst>
                    <a:gd name="T0" fmla="+- 0 5841 5841"/>
                    <a:gd name="T1" fmla="*/ 5841 h 639"/>
                    <a:gd name="T2" fmla="+- 0 6479 5841"/>
                    <a:gd name="T3" fmla="*/ 6479 h 639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639">
                      <a:moveTo>
                        <a:pt x="0" y="0"/>
                      </a:moveTo>
                      <a:lnTo>
                        <a:pt x="0" y="63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30" name="Group 3429"/>
              <p:cNvGrpSpPr>
                <a:grpSpLocks/>
              </p:cNvGrpSpPr>
              <p:nvPr/>
            </p:nvGrpSpPr>
            <p:grpSpPr bwMode="auto">
              <a:xfrm>
                <a:off x="4754" y="5793"/>
                <a:ext cx="2" cy="735"/>
                <a:chOff x="4754" y="5793"/>
                <a:chExt cx="2" cy="735"/>
              </a:xfrm>
            </p:grpSpPr>
            <p:sp>
              <p:nvSpPr>
                <p:cNvPr id="4281" name="Freeform 4280"/>
                <p:cNvSpPr>
                  <a:spLocks/>
                </p:cNvSpPr>
                <p:nvPr/>
              </p:nvSpPr>
              <p:spPr bwMode="auto">
                <a:xfrm>
                  <a:off x="4754" y="5793"/>
                  <a:ext cx="2" cy="735"/>
                </a:xfrm>
                <a:custGeom>
                  <a:avLst/>
                  <a:gdLst>
                    <a:gd name="T0" fmla="+- 0 5793 5793"/>
                    <a:gd name="T1" fmla="*/ 5793 h 735"/>
                    <a:gd name="T2" fmla="+- 0 6527 5793"/>
                    <a:gd name="T3" fmla="*/ 6527 h 735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735">
                      <a:moveTo>
                        <a:pt x="0" y="0"/>
                      </a:moveTo>
                      <a:lnTo>
                        <a:pt x="0" y="73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31" name="Group 3430"/>
              <p:cNvGrpSpPr>
                <a:grpSpLocks/>
              </p:cNvGrpSpPr>
              <p:nvPr/>
            </p:nvGrpSpPr>
            <p:grpSpPr bwMode="auto">
              <a:xfrm>
                <a:off x="4836" y="5745"/>
                <a:ext cx="2" cy="828"/>
                <a:chOff x="4836" y="5745"/>
                <a:chExt cx="2" cy="828"/>
              </a:xfrm>
            </p:grpSpPr>
            <p:sp>
              <p:nvSpPr>
                <p:cNvPr id="4280" name="Freeform 4279"/>
                <p:cNvSpPr>
                  <a:spLocks/>
                </p:cNvSpPr>
                <p:nvPr/>
              </p:nvSpPr>
              <p:spPr bwMode="auto">
                <a:xfrm>
                  <a:off x="4836" y="5745"/>
                  <a:ext cx="2" cy="828"/>
                </a:xfrm>
                <a:custGeom>
                  <a:avLst/>
                  <a:gdLst>
                    <a:gd name="T0" fmla="+- 0 5745 5745"/>
                    <a:gd name="T1" fmla="*/ 5745 h 828"/>
                    <a:gd name="T2" fmla="+- 0 6573 5745"/>
                    <a:gd name="T3" fmla="*/ 6573 h 82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828">
                      <a:moveTo>
                        <a:pt x="0" y="0"/>
                      </a:moveTo>
                      <a:lnTo>
                        <a:pt x="0" y="82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32" name="Group 3431"/>
              <p:cNvGrpSpPr>
                <a:grpSpLocks/>
              </p:cNvGrpSpPr>
              <p:nvPr/>
            </p:nvGrpSpPr>
            <p:grpSpPr bwMode="auto">
              <a:xfrm>
                <a:off x="4918" y="5699"/>
                <a:ext cx="2" cy="922"/>
                <a:chOff x="4918" y="5699"/>
                <a:chExt cx="2" cy="922"/>
              </a:xfrm>
            </p:grpSpPr>
            <p:sp>
              <p:nvSpPr>
                <p:cNvPr id="4279" name="Freeform 4278"/>
                <p:cNvSpPr>
                  <a:spLocks/>
                </p:cNvSpPr>
                <p:nvPr/>
              </p:nvSpPr>
              <p:spPr bwMode="auto">
                <a:xfrm>
                  <a:off x="4918" y="5699"/>
                  <a:ext cx="2" cy="922"/>
                </a:xfrm>
                <a:custGeom>
                  <a:avLst/>
                  <a:gdLst>
                    <a:gd name="T0" fmla="+- 0 5699 5699"/>
                    <a:gd name="T1" fmla="*/ 5699 h 922"/>
                    <a:gd name="T2" fmla="+- 0 6621 5699"/>
                    <a:gd name="T3" fmla="*/ 6621 h 92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922">
                      <a:moveTo>
                        <a:pt x="0" y="0"/>
                      </a:moveTo>
                      <a:lnTo>
                        <a:pt x="0" y="92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33" name="Group 3432"/>
              <p:cNvGrpSpPr>
                <a:grpSpLocks/>
              </p:cNvGrpSpPr>
              <p:nvPr/>
            </p:nvGrpSpPr>
            <p:grpSpPr bwMode="auto">
              <a:xfrm>
                <a:off x="4999" y="5651"/>
                <a:ext cx="2" cy="1018"/>
                <a:chOff x="4999" y="5651"/>
                <a:chExt cx="2" cy="1018"/>
              </a:xfrm>
            </p:grpSpPr>
            <p:sp>
              <p:nvSpPr>
                <p:cNvPr id="4278" name="Freeform 4277"/>
                <p:cNvSpPr>
                  <a:spLocks/>
                </p:cNvSpPr>
                <p:nvPr/>
              </p:nvSpPr>
              <p:spPr bwMode="auto">
                <a:xfrm>
                  <a:off x="4999" y="5651"/>
                  <a:ext cx="2" cy="1018"/>
                </a:xfrm>
                <a:custGeom>
                  <a:avLst/>
                  <a:gdLst>
                    <a:gd name="T0" fmla="+- 0 5651 5651"/>
                    <a:gd name="T1" fmla="*/ 5651 h 1018"/>
                    <a:gd name="T2" fmla="+- 0 6669 5651"/>
                    <a:gd name="T3" fmla="*/ 6669 h 101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018">
                      <a:moveTo>
                        <a:pt x="0" y="0"/>
                      </a:moveTo>
                      <a:lnTo>
                        <a:pt x="0" y="101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34" name="Group 3433"/>
              <p:cNvGrpSpPr>
                <a:grpSpLocks/>
              </p:cNvGrpSpPr>
              <p:nvPr/>
            </p:nvGrpSpPr>
            <p:grpSpPr bwMode="auto">
              <a:xfrm>
                <a:off x="5081" y="5603"/>
                <a:ext cx="2" cy="1112"/>
                <a:chOff x="5081" y="5603"/>
                <a:chExt cx="2" cy="1112"/>
              </a:xfrm>
            </p:grpSpPr>
            <p:sp>
              <p:nvSpPr>
                <p:cNvPr id="4277" name="Freeform 4276"/>
                <p:cNvSpPr>
                  <a:spLocks/>
                </p:cNvSpPr>
                <p:nvPr/>
              </p:nvSpPr>
              <p:spPr bwMode="auto">
                <a:xfrm>
                  <a:off x="5081" y="5603"/>
                  <a:ext cx="2" cy="1112"/>
                </a:xfrm>
                <a:custGeom>
                  <a:avLst/>
                  <a:gdLst>
                    <a:gd name="T0" fmla="+- 0 5603 5603"/>
                    <a:gd name="T1" fmla="*/ 5603 h 1112"/>
                    <a:gd name="T2" fmla="+- 0 6714 5603"/>
                    <a:gd name="T3" fmla="*/ 6714 h 111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112">
                      <a:moveTo>
                        <a:pt x="0" y="0"/>
                      </a:moveTo>
                      <a:lnTo>
                        <a:pt x="0" y="111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35" name="Group 3434"/>
              <p:cNvGrpSpPr>
                <a:grpSpLocks/>
              </p:cNvGrpSpPr>
              <p:nvPr/>
            </p:nvGrpSpPr>
            <p:grpSpPr bwMode="auto">
              <a:xfrm>
                <a:off x="5162" y="5558"/>
                <a:ext cx="2" cy="1205"/>
                <a:chOff x="5162" y="5558"/>
                <a:chExt cx="2" cy="1205"/>
              </a:xfrm>
            </p:grpSpPr>
            <p:sp>
              <p:nvSpPr>
                <p:cNvPr id="4276" name="Freeform 4275"/>
                <p:cNvSpPr>
                  <a:spLocks/>
                </p:cNvSpPr>
                <p:nvPr/>
              </p:nvSpPr>
              <p:spPr bwMode="auto">
                <a:xfrm>
                  <a:off x="5162" y="5558"/>
                  <a:ext cx="2" cy="1205"/>
                </a:xfrm>
                <a:custGeom>
                  <a:avLst/>
                  <a:gdLst>
                    <a:gd name="T0" fmla="+- 0 5558 5558"/>
                    <a:gd name="T1" fmla="*/ 5558 h 1205"/>
                    <a:gd name="T2" fmla="+- 0 6762 5558"/>
                    <a:gd name="T3" fmla="*/ 6762 h 1205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205">
                      <a:moveTo>
                        <a:pt x="0" y="0"/>
                      </a:moveTo>
                      <a:lnTo>
                        <a:pt x="0" y="120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36" name="Group 3435"/>
              <p:cNvGrpSpPr>
                <a:grpSpLocks/>
              </p:cNvGrpSpPr>
              <p:nvPr/>
            </p:nvGrpSpPr>
            <p:grpSpPr bwMode="auto">
              <a:xfrm>
                <a:off x="5244" y="5510"/>
                <a:ext cx="2" cy="1301"/>
                <a:chOff x="5244" y="5510"/>
                <a:chExt cx="2" cy="1301"/>
              </a:xfrm>
            </p:grpSpPr>
            <p:sp>
              <p:nvSpPr>
                <p:cNvPr id="4275" name="Freeform 4274"/>
                <p:cNvSpPr>
                  <a:spLocks/>
                </p:cNvSpPr>
                <p:nvPr/>
              </p:nvSpPr>
              <p:spPr bwMode="auto">
                <a:xfrm>
                  <a:off x="5244" y="5510"/>
                  <a:ext cx="2" cy="1301"/>
                </a:xfrm>
                <a:custGeom>
                  <a:avLst/>
                  <a:gdLst>
                    <a:gd name="T0" fmla="+- 0 5510 5510"/>
                    <a:gd name="T1" fmla="*/ 5510 h 1301"/>
                    <a:gd name="T2" fmla="+- 0 6810 5510"/>
                    <a:gd name="T3" fmla="*/ 6810 h 1301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301">
                      <a:moveTo>
                        <a:pt x="0" y="0"/>
                      </a:moveTo>
                      <a:lnTo>
                        <a:pt x="0" y="130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37" name="Group 3436"/>
              <p:cNvGrpSpPr>
                <a:grpSpLocks/>
              </p:cNvGrpSpPr>
              <p:nvPr/>
            </p:nvGrpSpPr>
            <p:grpSpPr bwMode="auto">
              <a:xfrm>
                <a:off x="5326" y="5464"/>
                <a:ext cx="2" cy="1392"/>
                <a:chOff x="5326" y="5464"/>
                <a:chExt cx="2" cy="1392"/>
              </a:xfrm>
            </p:grpSpPr>
            <p:sp>
              <p:nvSpPr>
                <p:cNvPr id="4274" name="Freeform 4273"/>
                <p:cNvSpPr>
                  <a:spLocks/>
                </p:cNvSpPr>
                <p:nvPr/>
              </p:nvSpPr>
              <p:spPr bwMode="auto">
                <a:xfrm>
                  <a:off x="5326" y="5464"/>
                  <a:ext cx="2" cy="1392"/>
                </a:xfrm>
                <a:custGeom>
                  <a:avLst/>
                  <a:gdLst>
                    <a:gd name="T0" fmla="+- 0 5464 5464"/>
                    <a:gd name="T1" fmla="*/ 5464 h 1392"/>
                    <a:gd name="T2" fmla="+- 0 6856 5464"/>
                    <a:gd name="T3" fmla="*/ 6856 h 139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392">
                      <a:moveTo>
                        <a:pt x="0" y="0"/>
                      </a:moveTo>
                      <a:lnTo>
                        <a:pt x="0" y="139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38" name="Group 3437"/>
              <p:cNvGrpSpPr>
                <a:grpSpLocks/>
              </p:cNvGrpSpPr>
              <p:nvPr/>
            </p:nvGrpSpPr>
            <p:grpSpPr bwMode="auto">
              <a:xfrm>
                <a:off x="5407" y="5416"/>
                <a:ext cx="2" cy="1488"/>
                <a:chOff x="5407" y="5416"/>
                <a:chExt cx="2" cy="1488"/>
              </a:xfrm>
            </p:grpSpPr>
            <p:sp>
              <p:nvSpPr>
                <p:cNvPr id="4273" name="Freeform 4272"/>
                <p:cNvSpPr>
                  <a:spLocks/>
                </p:cNvSpPr>
                <p:nvPr/>
              </p:nvSpPr>
              <p:spPr bwMode="auto">
                <a:xfrm>
                  <a:off x="5407" y="5416"/>
                  <a:ext cx="2" cy="1488"/>
                </a:xfrm>
                <a:custGeom>
                  <a:avLst/>
                  <a:gdLst>
                    <a:gd name="T0" fmla="+- 0 5416 5416"/>
                    <a:gd name="T1" fmla="*/ 5416 h 1488"/>
                    <a:gd name="T2" fmla="+- 0 6904 5416"/>
                    <a:gd name="T3" fmla="*/ 6904 h 148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488">
                      <a:moveTo>
                        <a:pt x="0" y="0"/>
                      </a:moveTo>
                      <a:lnTo>
                        <a:pt x="0" y="148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39" name="Group 3438"/>
              <p:cNvGrpSpPr>
                <a:grpSpLocks/>
              </p:cNvGrpSpPr>
              <p:nvPr/>
            </p:nvGrpSpPr>
            <p:grpSpPr bwMode="auto">
              <a:xfrm>
                <a:off x="5489" y="5368"/>
                <a:ext cx="2" cy="1584"/>
                <a:chOff x="5489" y="5368"/>
                <a:chExt cx="2" cy="1584"/>
              </a:xfrm>
            </p:grpSpPr>
            <p:sp>
              <p:nvSpPr>
                <p:cNvPr id="4272" name="Freeform 4271"/>
                <p:cNvSpPr>
                  <a:spLocks/>
                </p:cNvSpPr>
                <p:nvPr/>
              </p:nvSpPr>
              <p:spPr bwMode="auto">
                <a:xfrm>
                  <a:off x="5489" y="5368"/>
                  <a:ext cx="2" cy="1584"/>
                </a:xfrm>
                <a:custGeom>
                  <a:avLst/>
                  <a:gdLst>
                    <a:gd name="T0" fmla="+- 0 5368 5368"/>
                    <a:gd name="T1" fmla="*/ 5368 h 1584"/>
                    <a:gd name="T2" fmla="+- 0 6952 5368"/>
                    <a:gd name="T3" fmla="*/ 6952 h 15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584">
                      <a:moveTo>
                        <a:pt x="0" y="0"/>
                      </a:moveTo>
                      <a:lnTo>
                        <a:pt x="0" y="15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40" name="Group 3439"/>
              <p:cNvGrpSpPr>
                <a:grpSpLocks/>
              </p:cNvGrpSpPr>
              <p:nvPr/>
            </p:nvGrpSpPr>
            <p:grpSpPr bwMode="auto">
              <a:xfrm>
                <a:off x="5570" y="5322"/>
                <a:ext cx="2" cy="1664"/>
                <a:chOff x="5570" y="5322"/>
                <a:chExt cx="2" cy="1664"/>
              </a:xfrm>
            </p:grpSpPr>
            <p:sp>
              <p:nvSpPr>
                <p:cNvPr id="4271" name="Freeform 4270"/>
                <p:cNvSpPr>
                  <a:spLocks/>
                </p:cNvSpPr>
                <p:nvPr/>
              </p:nvSpPr>
              <p:spPr bwMode="auto">
                <a:xfrm>
                  <a:off x="5570" y="5322"/>
                  <a:ext cx="2" cy="1664"/>
                </a:xfrm>
                <a:custGeom>
                  <a:avLst/>
                  <a:gdLst>
                    <a:gd name="T0" fmla="+- 0 5322 5322"/>
                    <a:gd name="T1" fmla="*/ 5322 h 1664"/>
                    <a:gd name="T2" fmla="+- 0 6986 5322"/>
                    <a:gd name="T3" fmla="*/ 6986 h 166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664">
                      <a:moveTo>
                        <a:pt x="0" y="0"/>
                      </a:moveTo>
                      <a:lnTo>
                        <a:pt x="0" y="166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41" name="Group 3440"/>
              <p:cNvGrpSpPr>
                <a:grpSpLocks/>
              </p:cNvGrpSpPr>
              <p:nvPr/>
            </p:nvGrpSpPr>
            <p:grpSpPr bwMode="auto">
              <a:xfrm>
                <a:off x="5652" y="5274"/>
                <a:ext cx="2" cy="1757"/>
                <a:chOff x="5652" y="5274"/>
                <a:chExt cx="2" cy="1757"/>
              </a:xfrm>
            </p:grpSpPr>
            <p:sp>
              <p:nvSpPr>
                <p:cNvPr id="4270" name="Freeform 4269"/>
                <p:cNvSpPr>
                  <a:spLocks/>
                </p:cNvSpPr>
                <p:nvPr/>
              </p:nvSpPr>
              <p:spPr bwMode="auto">
                <a:xfrm>
                  <a:off x="5652" y="5274"/>
                  <a:ext cx="2" cy="1757"/>
                </a:xfrm>
                <a:custGeom>
                  <a:avLst/>
                  <a:gdLst>
                    <a:gd name="T0" fmla="+- 0 5274 5274"/>
                    <a:gd name="T1" fmla="*/ 5274 h 1757"/>
                    <a:gd name="T2" fmla="+- 0 7031 5274"/>
                    <a:gd name="T3" fmla="*/ 7031 h 1757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757">
                      <a:moveTo>
                        <a:pt x="0" y="0"/>
                      </a:moveTo>
                      <a:lnTo>
                        <a:pt x="0" y="175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42" name="Group 3441"/>
              <p:cNvGrpSpPr>
                <a:grpSpLocks/>
              </p:cNvGrpSpPr>
              <p:nvPr/>
            </p:nvGrpSpPr>
            <p:grpSpPr bwMode="auto">
              <a:xfrm>
                <a:off x="5734" y="5226"/>
                <a:ext cx="2" cy="2184"/>
                <a:chOff x="5734" y="5226"/>
                <a:chExt cx="2" cy="2184"/>
              </a:xfrm>
            </p:grpSpPr>
            <p:sp>
              <p:nvSpPr>
                <p:cNvPr id="4269" name="Freeform 4268"/>
                <p:cNvSpPr>
                  <a:spLocks/>
                </p:cNvSpPr>
                <p:nvPr/>
              </p:nvSpPr>
              <p:spPr bwMode="auto">
                <a:xfrm>
                  <a:off x="5734" y="5226"/>
                  <a:ext cx="2" cy="2184"/>
                </a:xfrm>
                <a:custGeom>
                  <a:avLst/>
                  <a:gdLst>
                    <a:gd name="T0" fmla="+- 0 5226 5226"/>
                    <a:gd name="T1" fmla="*/ 5226 h 2184"/>
                    <a:gd name="T2" fmla="+- 0 7410 5226"/>
                    <a:gd name="T3" fmla="*/ 7410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43" name="Group 3442"/>
              <p:cNvGrpSpPr>
                <a:grpSpLocks/>
              </p:cNvGrpSpPr>
              <p:nvPr/>
            </p:nvGrpSpPr>
            <p:grpSpPr bwMode="auto">
              <a:xfrm>
                <a:off x="5815" y="5181"/>
                <a:ext cx="2" cy="2182"/>
                <a:chOff x="5815" y="5181"/>
                <a:chExt cx="2" cy="2182"/>
              </a:xfrm>
            </p:grpSpPr>
            <p:sp>
              <p:nvSpPr>
                <p:cNvPr id="4268" name="Freeform 4267"/>
                <p:cNvSpPr>
                  <a:spLocks/>
                </p:cNvSpPr>
                <p:nvPr/>
              </p:nvSpPr>
              <p:spPr bwMode="auto">
                <a:xfrm>
                  <a:off x="5815" y="5181"/>
                  <a:ext cx="2" cy="2182"/>
                </a:xfrm>
                <a:custGeom>
                  <a:avLst/>
                  <a:gdLst>
                    <a:gd name="T0" fmla="+- 0 5181 5181"/>
                    <a:gd name="T1" fmla="*/ 5181 h 2182"/>
                    <a:gd name="T2" fmla="+- 0 7362 5181"/>
                    <a:gd name="T3" fmla="*/ 7362 h 218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2">
                      <a:moveTo>
                        <a:pt x="0" y="0"/>
                      </a:moveTo>
                      <a:lnTo>
                        <a:pt x="0" y="218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44" name="Group 3443"/>
              <p:cNvGrpSpPr>
                <a:grpSpLocks/>
              </p:cNvGrpSpPr>
              <p:nvPr/>
            </p:nvGrpSpPr>
            <p:grpSpPr bwMode="auto">
              <a:xfrm>
                <a:off x="5897" y="5133"/>
                <a:ext cx="2" cy="2184"/>
                <a:chOff x="5897" y="5133"/>
                <a:chExt cx="2" cy="2184"/>
              </a:xfrm>
            </p:grpSpPr>
            <p:sp>
              <p:nvSpPr>
                <p:cNvPr id="4267" name="Freeform 4266"/>
                <p:cNvSpPr>
                  <a:spLocks/>
                </p:cNvSpPr>
                <p:nvPr/>
              </p:nvSpPr>
              <p:spPr bwMode="auto">
                <a:xfrm>
                  <a:off x="5897" y="5133"/>
                  <a:ext cx="2" cy="2184"/>
                </a:xfrm>
                <a:custGeom>
                  <a:avLst/>
                  <a:gdLst>
                    <a:gd name="T0" fmla="+- 0 5133 5133"/>
                    <a:gd name="T1" fmla="*/ 5133 h 2184"/>
                    <a:gd name="T2" fmla="+- 0 7317 5133"/>
                    <a:gd name="T3" fmla="*/ 7317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45" name="Group 3444"/>
              <p:cNvGrpSpPr>
                <a:grpSpLocks/>
              </p:cNvGrpSpPr>
              <p:nvPr/>
            </p:nvGrpSpPr>
            <p:grpSpPr bwMode="auto">
              <a:xfrm>
                <a:off x="5978" y="5085"/>
                <a:ext cx="2" cy="2184"/>
                <a:chOff x="5978" y="5085"/>
                <a:chExt cx="2" cy="2184"/>
              </a:xfrm>
            </p:grpSpPr>
            <p:sp>
              <p:nvSpPr>
                <p:cNvPr id="4266" name="Freeform 4265"/>
                <p:cNvSpPr>
                  <a:spLocks/>
                </p:cNvSpPr>
                <p:nvPr/>
              </p:nvSpPr>
              <p:spPr bwMode="auto">
                <a:xfrm>
                  <a:off x="5978" y="5085"/>
                  <a:ext cx="2" cy="2184"/>
                </a:xfrm>
                <a:custGeom>
                  <a:avLst/>
                  <a:gdLst>
                    <a:gd name="T0" fmla="+- 0 5085 5085"/>
                    <a:gd name="T1" fmla="*/ 5085 h 2184"/>
                    <a:gd name="T2" fmla="+- 0 7269 5085"/>
                    <a:gd name="T3" fmla="*/ 7269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46" name="Group 3445"/>
              <p:cNvGrpSpPr>
                <a:grpSpLocks/>
              </p:cNvGrpSpPr>
              <p:nvPr/>
            </p:nvGrpSpPr>
            <p:grpSpPr bwMode="auto">
              <a:xfrm>
                <a:off x="6060" y="5039"/>
                <a:ext cx="2" cy="2182"/>
                <a:chOff x="6060" y="5039"/>
                <a:chExt cx="2" cy="2182"/>
              </a:xfrm>
            </p:grpSpPr>
            <p:sp>
              <p:nvSpPr>
                <p:cNvPr id="4265" name="Freeform 4264"/>
                <p:cNvSpPr>
                  <a:spLocks/>
                </p:cNvSpPr>
                <p:nvPr/>
              </p:nvSpPr>
              <p:spPr bwMode="auto">
                <a:xfrm>
                  <a:off x="6060" y="5039"/>
                  <a:ext cx="2" cy="2182"/>
                </a:xfrm>
                <a:custGeom>
                  <a:avLst/>
                  <a:gdLst>
                    <a:gd name="T0" fmla="+- 0 5039 5039"/>
                    <a:gd name="T1" fmla="*/ 5039 h 2182"/>
                    <a:gd name="T2" fmla="+- 0 7221 5039"/>
                    <a:gd name="T3" fmla="*/ 7221 h 218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2">
                      <a:moveTo>
                        <a:pt x="0" y="0"/>
                      </a:moveTo>
                      <a:lnTo>
                        <a:pt x="0" y="218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47" name="Group 3446"/>
              <p:cNvGrpSpPr>
                <a:grpSpLocks/>
              </p:cNvGrpSpPr>
              <p:nvPr/>
            </p:nvGrpSpPr>
            <p:grpSpPr bwMode="auto">
              <a:xfrm>
                <a:off x="6142" y="4991"/>
                <a:ext cx="2" cy="2184"/>
                <a:chOff x="6142" y="4991"/>
                <a:chExt cx="2" cy="2184"/>
              </a:xfrm>
            </p:grpSpPr>
            <p:sp>
              <p:nvSpPr>
                <p:cNvPr id="4264" name="Freeform 4263"/>
                <p:cNvSpPr>
                  <a:spLocks/>
                </p:cNvSpPr>
                <p:nvPr/>
              </p:nvSpPr>
              <p:spPr bwMode="auto">
                <a:xfrm>
                  <a:off x="6142" y="4991"/>
                  <a:ext cx="2" cy="2184"/>
                </a:xfrm>
                <a:custGeom>
                  <a:avLst/>
                  <a:gdLst>
                    <a:gd name="T0" fmla="+- 0 4991 4991"/>
                    <a:gd name="T1" fmla="*/ 4991 h 2184"/>
                    <a:gd name="T2" fmla="+- 0 7175 4991"/>
                    <a:gd name="T3" fmla="*/ 7175 h 218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84">
                      <a:moveTo>
                        <a:pt x="0" y="0"/>
                      </a:moveTo>
                      <a:lnTo>
                        <a:pt x="0" y="21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48" name="Group 3447"/>
              <p:cNvGrpSpPr>
                <a:grpSpLocks/>
              </p:cNvGrpSpPr>
              <p:nvPr/>
            </p:nvGrpSpPr>
            <p:grpSpPr bwMode="auto">
              <a:xfrm>
                <a:off x="6223" y="4943"/>
                <a:ext cx="2" cy="1872"/>
                <a:chOff x="6223" y="4943"/>
                <a:chExt cx="2" cy="1872"/>
              </a:xfrm>
            </p:grpSpPr>
            <p:sp>
              <p:nvSpPr>
                <p:cNvPr id="4263" name="Freeform 4262"/>
                <p:cNvSpPr>
                  <a:spLocks/>
                </p:cNvSpPr>
                <p:nvPr/>
              </p:nvSpPr>
              <p:spPr bwMode="auto">
                <a:xfrm>
                  <a:off x="6223" y="4943"/>
                  <a:ext cx="2" cy="1872"/>
                </a:xfrm>
                <a:custGeom>
                  <a:avLst/>
                  <a:gdLst>
                    <a:gd name="T0" fmla="+- 0 4943 4943"/>
                    <a:gd name="T1" fmla="*/ 4943 h 1872"/>
                    <a:gd name="T2" fmla="+- 0 6815 4943"/>
                    <a:gd name="T3" fmla="*/ 6815 h 187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872">
                      <a:moveTo>
                        <a:pt x="0" y="0"/>
                      </a:moveTo>
                      <a:lnTo>
                        <a:pt x="0" y="187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49" name="Group 3448"/>
              <p:cNvGrpSpPr>
                <a:grpSpLocks/>
              </p:cNvGrpSpPr>
              <p:nvPr/>
            </p:nvGrpSpPr>
            <p:grpSpPr bwMode="auto">
              <a:xfrm>
                <a:off x="6305" y="4898"/>
                <a:ext cx="2" cy="1872"/>
                <a:chOff x="6305" y="4898"/>
                <a:chExt cx="2" cy="1872"/>
              </a:xfrm>
            </p:grpSpPr>
            <p:sp>
              <p:nvSpPr>
                <p:cNvPr id="4262" name="Freeform 4261"/>
                <p:cNvSpPr>
                  <a:spLocks/>
                </p:cNvSpPr>
                <p:nvPr/>
              </p:nvSpPr>
              <p:spPr bwMode="auto">
                <a:xfrm>
                  <a:off x="6305" y="4898"/>
                  <a:ext cx="2" cy="1872"/>
                </a:xfrm>
                <a:custGeom>
                  <a:avLst/>
                  <a:gdLst>
                    <a:gd name="T0" fmla="+- 0 4898 4898"/>
                    <a:gd name="T1" fmla="*/ 4898 h 1872"/>
                    <a:gd name="T2" fmla="+- 0 6770 4898"/>
                    <a:gd name="T3" fmla="*/ 6770 h 187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872">
                      <a:moveTo>
                        <a:pt x="0" y="0"/>
                      </a:moveTo>
                      <a:lnTo>
                        <a:pt x="0" y="187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50" name="Group 3449"/>
              <p:cNvGrpSpPr>
                <a:grpSpLocks/>
              </p:cNvGrpSpPr>
              <p:nvPr/>
            </p:nvGrpSpPr>
            <p:grpSpPr bwMode="auto">
              <a:xfrm>
                <a:off x="4601" y="4946"/>
                <a:ext cx="1760" cy="1018"/>
                <a:chOff x="4601" y="4946"/>
                <a:chExt cx="1760" cy="1018"/>
              </a:xfrm>
            </p:grpSpPr>
            <p:sp>
              <p:nvSpPr>
                <p:cNvPr id="4261" name="Freeform 4260"/>
                <p:cNvSpPr>
                  <a:spLocks/>
                </p:cNvSpPr>
                <p:nvPr/>
              </p:nvSpPr>
              <p:spPr bwMode="auto">
                <a:xfrm>
                  <a:off x="4601" y="4946"/>
                  <a:ext cx="1760" cy="1018"/>
                </a:xfrm>
                <a:custGeom>
                  <a:avLst/>
                  <a:gdLst>
                    <a:gd name="T0" fmla="+- 0 4601 4601"/>
                    <a:gd name="T1" fmla="*/ T0 w 1760"/>
                    <a:gd name="T2" fmla="+- 0 5963 4946"/>
                    <a:gd name="T3" fmla="*/ 5963 h 1018"/>
                    <a:gd name="T4" fmla="+- 0 6360 4601"/>
                    <a:gd name="T5" fmla="*/ T4 w 1760"/>
                    <a:gd name="T6" fmla="+- 0 4946 4946"/>
                    <a:gd name="T7" fmla="*/ 4946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0" h="1018">
                      <a:moveTo>
                        <a:pt x="0" y="1017"/>
                      </a:moveTo>
                      <a:lnTo>
                        <a:pt x="175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51" name="Group 3450"/>
              <p:cNvGrpSpPr>
                <a:grpSpLocks/>
              </p:cNvGrpSpPr>
              <p:nvPr/>
            </p:nvGrpSpPr>
            <p:grpSpPr bwMode="auto">
              <a:xfrm>
                <a:off x="4601" y="5034"/>
                <a:ext cx="1760" cy="1018"/>
                <a:chOff x="4601" y="5034"/>
                <a:chExt cx="1760" cy="1018"/>
              </a:xfrm>
            </p:grpSpPr>
            <p:sp>
              <p:nvSpPr>
                <p:cNvPr id="4260" name="Freeform 4259"/>
                <p:cNvSpPr>
                  <a:spLocks/>
                </p:cNvSpPr>
                <p:nvPr/>
              </p:nvSpPr>
              <p:spPr bwMode="auto">
                <a:xfrm>
                  <a:off x="4601" y="5034"/>
                  <a:ext cx="1760" cy="1018"/>
                </a:xfrm>
                <a:custGeom>
                  <a:avLst/>
                  <a:gdLst>
                    <a:gd name="T0" fmla="+- 0 4601 4601"/>
                    <a:gd name="T1" fmla="*/ T0 w 1760"/>
                    <a:gd name="T2" fmla="+- 0 6052 5034"/>
                    <a:gd name="T3" fmla="*/ 6052 h 1018"/>
                    <a:gd name="T4" fmla="+- 0 6360 4601"/>
                    <a:gd name="T5" fmla="*/ T4 w 1760"/>
                    <a:gd name="T6" fmla="+- 0 5034 5034"/>
                    <a:gd name="T7" fmla="*/ 5034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0" h="1018">
                      <a:moveTo>
                        <a:pt x="0" y="1018"/>
                      </a:moveTo>
                      <a:lnTo>
                        <a:pt x="175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52" name="Group 3451"/>
              <p:cNvGrpSpPr>
                <a:grpSpLocks/>
              </p:cNvGrpSpPr>
              <p:nvPr/>
            </p:nvGrpSpPr>
            <p:grpSpPr bwMode="auto">
              <a:xfrm>
                <a:off x="4601" y="5123"/>
                <a:ext cx="1760" cy="1018"/>
                <a:chOff x="4601" y="5123"/>
                <a:chExt cx="1760" cy="1018"/>
              </a:xfrm>
            </p:grpSpPr>
            <p:sp>
              <p:nvSpPr>
                <p:cNvPr id="4259" name="Freeform 4258"/>
                <p:cNvSpPr>
                  <a:spLocks/>
                </p:cNvSpPr>
                <p:nvPr/>
              </p:nvSpPr>
              <p:spPr bwMode="auto">
                <a:xfrm>
                  <a:off x="4601" y="5123"/>
                  <a:ext cx="1760" cy="1018"/>
                </a:xfrm>
                <a:custGeom>
                  <a:avLst/>
                  <a:gdLst>
                    <a:gd name="T0" fmla="+- 0 4601 4601"/>
                    <a:gd name="T1" fmla="*/ T0 w 1760"/>
                    <a:gd name="T2" fmla="+- 0 6141 5123"/>
                    <a:gd name="T3" fmla="*/ 6141 h 1018"/>
                    <a:gd name="T4" fmla="+- 0 6360 4601"/>
                    <a:gd name="T5" fmla="*/ T4 w 1760"/>
                    <a:gd name="T6" fmla="+- 0 5123 5123"/>
                    <a:gd name="T7" fmla="*/ 5123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0" h="1018">
                      <a:moveTo>
                        <a:pt x="0" y="1018"/>
                      </a:moveTo>
                      <a:lnTo>
                        <a:pt x="175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53" name="Group 3452"/>
              <p:cNvGrpSpPr>
                <a:grpSpLocks/>
              </p:cNvGrpSpPr>
              <p:nvPr/>
            </p:nvGrpSpPr>
            <p:grpSpPr bwMode="auto">
              <a:xfrm>
                <a:off x="4601" y="5212"/>
                <a:ext cx="1760" cy="1016"/>
                <a:chOff x="4601" y="5212"/>
                <a:chExt cx="1760" cy="1016"/>
              </a:xfrm>
            </p:grpSpPr>
            <p:sp>
              <p:nvSpPr>
                <p:cNvPr id="4258" name="Freeform 4257"/>
                <p:cNvSpPr>
                  <a:spLocks/>
                </p:cNvSpPr>
                <p:nvPr/>
              </p:nvSpPr>
              <p:spPr bwMode="auto">
                <a:xfrm>
                  <a:off x="4601" y="5212"/>
                  <a:ext cx="1760" cy="1016"/>
                </a:xfrm>
                <a:custGeom>
                  <a:avLst/>
                  <a:gdLst>
                    <a:gd name="T0" fmla="+- 0 4601 4601"/>
                    <a:gd name="T1" fmla="*/ T0 w 1760"/>
                    <a:gd name="T2" fmla="+- 0 6227 5212"/>
                    <a:gd name="T3" fmla="*/ 6227 h 1016"/>
                    <a:gd name="T4" fmla="+- 0 6360 4601"/>
                    <a:gd name="T5" fmla="*/ T4 w 1760"/>
                    <a:gd name="T6" fmla="+- 0 5212 5212"/>
                    <a:gd name="T7" fmla="*/ 5212 h 101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0" h="1016">
                      <a:moveTo>
                        <a:pt x="0" y="1015"/>
                      </a:moveTo>
                      <a:lnTo>
                        <a:pt x="175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54" name="Group 3453"/>
              <p:cNvGrpSpPr>
                <a:grpSpLocks/>
              </p:cNvGrpSpPr>
              <p:nvPr/>
            </p:nvGrpSpPr>
            <p:grpSpPr bwMode="auto">
              <a:xfrm>
                <a:off x="4601" y="5298"/>
                <a:ext cx="1760" cy="1018"/>
                <a:chOff x="4601" y="5298"/>
                <a:chExt cx="1760" cy="1018"/>
              </a:xfrm>
            </p:grpSpPr>
            <p:sp>
              <p:nvSpPr>
                <p:cNvPr id="4257" name="Freeform 4256"/>
                <p:cNvSpPr>
                  <a:spLocks/>
                </p:cNvSpPr>
                <p:nvPr/>
              </p:nvSpPr>
              <p:spPr bwMode="auto">
                <a:xfrm>
                  <a:off x="4601" y="5298"/>
                  <a:ext cx="1760" cy="1018"/>
                </a:xfrm>
                <a:custGeom>
                  <a:avLst/>
                  <a:gdLst>
                    <a:gd name="T0" fmla="+- 0 4601 4601"/>
                    <a:gd name="T1" fmla="*/ T0 w 1760"/>
                    <a:gd name="T2" fmla="+- 0 6316 5298"/>
                    <a:gd name="T3" fmla="*/ 6316 h 1018"/>
                    <a:gd name="T4" fmla="+- 0 6360 4601"/>
                    <a:gd name="T5" fmla="*/ T4 w 1760"/>
                    <a:gd name="T6" fmla="+- 0 5298 5298"/>
                    <a:gd name="T7" fmla="*/ 5298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0" h="1018">
                      <a:moveTo>
                        <a:pt x="0" y="1018"/>
                      </a:moveTo>
                      <a:lnTo>
                        <a:pt x="175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55" name="Group 3454"/>
              <p:cNvGrpSpPr>
                <a:grpSpLocks/>
              </p:cNvGrpSpPr>
              <p:nvPr/>
            </p:nvGrpSpPr>
            <p:grpSpPr bwMode="auto">
              <a:xfrm>
                <a:off x="4601" y="5387"/>
                <a:ext cx="1760" cy="1018"/>
                <a:chOff x="4601" y="5387"/>
                <a:chExt cx="1760" cy="1018"/>
              </a:xfrm>
            </p:grpSpPr>
            <p:sp>
              <p:nvSpPr>
                <p:cNvPr id="4256" name="Freeform 4255"/>
                <p:cNvSpPr>
                  <a:spLocks/>
                </p:cNvSpPr>
                <p:nvPr/>
              </p:nvSpPr>
              <p:spPr bwMode="auto">
                <a:xfrm>
                  <a:off x="4601" y="5387"/>
                  <a:ext cx="1760" cy="1018"/>
                </a:xfrm>
                <a:custGeom>
                  <a:avLst/>
                  <a:gdLst>
                    <a:gd name="T0" fmla="+- 0 4601 4601"/>
                    <a:gd name="T1" fmla="*/ T0 w 1760"/>
                    <a:gd name="T2" fmla="+- 0 6405 5387"/>
                    <a:gd name="T3" fmla="*/ 6405 h 1018"/>
                    <a:gd name="T4" fmla="+- 0 6360 4601"/>
                    <a:gd name="T5" fmla="*/ T4 w 1760"/>
                    <a:gd name="T6" fmla="+- 0 5387 5387"/>
                    <a:gd name="T7" fmla="*/ 5387 h 101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60" h="1018">
                      <a:moveTo>
                        <a:pt x="0" y="1018"/>
                      </a:moveTo>
                      <a:lnTo>
                        <a:pt x="175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56" name="Group 3455"/>
              <p:cNvGrpSpPr>
                <a:grpSpLocks/>
              </p:cNvGrpSpPr>
              <p:nvPr/>
            </p:nvGrpSpPr>
            <p:grpSpPr bwMode="auto">
              <a:xfrm>
                <a:off x="4649" y="5476"/>
                <a:ext cx="1712" cy="989"/>
                <a:chOff x="4649" y="5476"/>
                <a:chExt cx="1712" cy="989"/>
              </a:xfrm>
            </p:grpSpPr>
            <p:sp>
              <p:nvSpPr>
                <p:cNvPr id="4255" name="Freeform 4254"/>
                <p:cNvSpPr>
                  <a:spLocks/>
                </p:cNvSpPr>
                <p:nvPr/>
              </p:nvSpPr>
              <p:spPr bwMode="auto">
                <a:xfrm>
                  <a:off x="4649" y="5476"/>
                  <a:ext cx="1712" cy="989"/>
                </a:xfrm>
                <a:custGeom>
                  <a:avLst/>
                  <a:gdLst>
                    <a:gd name="T0" fmla="+- 0 4649 4649"/>
                    <a:gd name="T1" fmla="*/ T0 w 1712"/>
                    <a:gd name="T2" fmla="+- 0 6465 5476"/>
                    <a:gd name="T3" fmla="*/ 6465 h 989"/>
                    <a:gd name="T4" fmla="+- 0 6360 4649"/>
                    <a:gd name="T5" fmla="*/ T4 w 1712"/>
                    <a:gd name="T6" fmla="+- 0 5476 5476"/>
                    <a:gd name="T7" fmla="*/ 5476 h 98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712" h="989">
                      <a:moveTo>
                        <a:pt x="0" y="989"/>
                      </a:moveTo>
                      <a:lnTo>
                        <a:pt x="1711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57" name="Group 3456"/>
              <p:cNvGrpSpPr>
                <a:grpSpLocks/>
              </p:cNvGrpSpPr>
              <p:nvPr/>
            </p:nvGrpSpPr>
            <p:grpSpPr bwMode="auto">
              <a:xfrm>
                <a:off x="4726" y="5565"/>
                <a:ext cx="1635" cy="946"/>
                <a:chOff x="4726" y="5565"/>
                <a:chExt cx="1635" cy="946"/>
              </a:xfrm>
            </p:grpSpPr>
            <p:sp>
              <p:nvSpPr>
                <p:cNvPr id="4254" name="Freeform 4253"/>
                <p:cNvSpPr>
                  <a:spLocks/>
                </p:cNvSpPr>
                <p:nvPr/>
              </p:nvSpPr>
              <p:spPr bwMode="auto">
                <a:xfrm>
                  <a:off x="4726" y="5565"/>
                  <a:ext cx="1635" cy="946"/>
                </a:xfrm>
                <a:custGeom>
                  <a:avLst/>
                  <a:gdLst>
                    <a:gd name="T0" fmla="+- 0 4726 4726"/>
                    <a:gd name="T1" fmla="*/ T0 w 1635"/>
                    <a:gd name="T2" fmla="+- 0 6510 5565"/>
                    <a:gd name="T3" fmla="*/ 6510 h 946"/>
                    <a:gd name="T4" fmla="+- 0 6360 4726"/>
                    <a:gd name="T5" fmla="*/ T4 w 1635"/>
                    <a:gd name="T6" fmla="+- 0 5565 5565"/>
                    <a:gd name="T7" fmla="*/ 5565 h 94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635" h="946">
                      <a:moveTo>
                        <a:pt x="0" y="945"/>
                      </a:moveTo>
                      <a:lnTo>
                        <a:pt x="1634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58" name="Group 3457"/>
              <p:cNvGrpSpPr>
                <a:grpSpLocks/>
              </p:cNvGrpSpPr>
              <p:nvPr/>
            </p:nvGrpSpPr>
            <p:grpSpPr bwMode="auto">
              <a:xfrm>
                <a:off x="4802" y="5654"/>
                <a:ext cx="1558" cy="900"/>
                <a:chOff x="4802" y="5654"/>
                <a:chExt cx="1558" cy="900"/>
              </a:xfrm>
            </p:grpSpPr>
            <p:sp>
              <p:nvSpPr>
                <p:cNvPr id="4253" name="Freeform 4252"/>
                <p:cNvSpPr>
                  <a:spLocks/>
                </p:cNvSpPr>
                <p:nvPr/>
              </p:nvSpPr>
              <p:spPr bwMode="auto">
                <a:xfrm>
                  <a:off x="4802" y="5654"/>
                  <a:ext cx="1558" cy="900"/>
                </a:xfrm>
                <a:custGeom>
                  <a:avLst/>
                  <a:gdLst>
                    <a:gd name="T0" fmla="+- 0 4802 4802"/>
                    <a:gd name="T1" fmla="*/ T0 w 1558"/>
                    <a:gd name="T2" fmla="+- 0 6554 5654"/>
                    <a:gd name="T3" fmla="*/ 6554 h 900"/>
                    <a:gd name="T4" fmla="+- 0 6360 4802"/>
                    <a:gd name="T5" fmla="*/ T4 w 1558"/>
                    <a:gd name="T6" fmla="+- 0 5654 5654"/>
                    <a:gd name="T7" fmla="*/ 5654 h 90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558" h="900">
                      <a:moveTo>
                        <a:pt x="0" y="900"/>
                      </a:moveTo>
                      <a:lnTo>
                        <a:pt x="1558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59" name="Group 3458"/>
              <p:cNvGrpSpPr>
                <a:grpSpLocks/>
              </p:cNvGrpSpPr>
              <p:nvPr/>
            </p:nvGrpSpPr>
            <p:grpSpPr bwMode="auto">
              <a:xfrm>
                <a:off x="4879" y="5742"/>
                <a:ext cx="1481" cy="857"/>
                <a:chOff x="4879" y="5742"/>
                <a:chExt cx="1481" cy="857"/>
              </a:xfrm>
            </p:grpSpPr>
            <p:sp>
              <p:nvSpPr>
                <p:cNvPr id="4252" name="Freeform 4251"/>
                <p:cNvSpPr>
                  <a:spLocks/>
                </p:cNvSpPr>
                <p:nvPr/>
              </p:nvSpPr>
              <p:spPr bwMode="auto">
                <a:xfrm>
                  <a:off x="4879" y="5742"/>
                  <a:ext cx="1481" cy="857"/>
                </a:xfrm>
                <a:custGeom>
                  <a:avLst/>
                  <a:gdLst>
                    <a:gd name="T0" fmla="+- 0 4879 4879"/>
                    <a:gd name="T1" fmla="*/ T0 w 1481"/>
                    <a:gd name="T2" fmla="+- 0 6599 5742"/>
                    <a:gd name="T3" fmla="*/ 6599 h 857"/>
                    <a:gd name="T4" fmla="+- 0 6360 4879"/>
                    <a:gd name="T5" fmla="*/ T4 w 1481"/>
                    <a:gd name="T6" fmla="+- 0 5742 5742"/>
                    <a:gd name="T7" fmla="*/ 5742 h 85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481" h="857">
                      <a:moveTo>
                        <a:pt x="0" y="857"/>
                      </a:moveTo>
                      <a:lnTo>
                        <a:pt x="1481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60" name="Group 3459"/>
              <p:cNvGrpSpPr>
                <a:grpSpLocks/>
              </p:cNvGrpSpPr>
              <p:nvPr/>
            </p:nvGrpSpPr>
            <p:grpSpPr bwMode="auto">
              <a:xfrm>
                <a:off x="4956" y="5831"/>
                <a:ext cx="1404" cy="812"/>
                <a:chOff x="4956" y="5831"/>
                <a:chExt cx="1404" cy="812"/>
              </a:xfrm>
            </p:grpSpPr>
            <p:sp>
              <p:nvSpPr>
                <p:cNvPr id="4251" name="Freeform 4250"/>
                <p:cNvSpPr>
                  <a:spLocks/>
                </p:cNvSpPr>
                <p:nvPr/>
              </p:nvSpPr>
              <p:spPr bwMode="auto">
                <a:xfrm>
                  <a:off x="4956" y="5831"/>
                  <a:ext cx="1404" cy="812"/>
                </a:xfrm>
                <a:custGeom>
                  <a:avLst/>
                  <a:gdLst>
                    <a:gd name="T0" fmla="+- 0 4956 4956"/>
                    <a:gd name="T1" fmla="*/ T0 w 1404"/>
                    <a:gd name="T2" fmla="+- 0 6642 5831"/>
                    <a:gd name="T3" fmla="*/ 6642 h 812"/>
                    <a:gd name="T4" fmla="+- 0 6360 4956"/>
                    <a:gd name="T5" fmla="*/ T4 w 1404"/>
                    <a:gd name="T6" fmla="+- 0 5831 5831"/>
                    <a:gd name="T7" fmla="*/ 5831 h 81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404" h="812">
                      <a:moveTo>
                        <a:pt x="0" y="811"/>
                      </a:moveTo>
                      <a:lnTo>
                        <a:pt x="1404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61" name="Group 3460"/>
              <p:cNvGrpSpPr>
                <a:grpSpLocks/>
              </p:cNvGrpSpPr>
              <p:nvPr/>
            </p:nvGrpSpPr>
            <p:grpSpPr bwMode="auto">
              <a:xfrm>
                <a:off x="5030" y="5918"/>
                <a:ext cx="1330" cy="771"/>
                <a:chOff x="5030" y="5918"/>
                <a:chExt cx="1330" cy="771"/>
              </a:xfrm>
            </p:grpSpPr>
            <p:sp>
              <p:nvSpPr>
                <p:cNvPr id="4250" name="Freeform 4249"/>
                <p:cNvSpPr>
                  <a:spLocks/>
                </p:cNvSpPr>
                <p:nvPr/>
              </p:nvSpPr>
              <p:spPr bwMode="auto">
                <a:xfrm>
                  <a:off x="5030" y="5918"/>
                  <a:ext cx="1330" cy="771"/>
                </a:xfrm>
                <a:custGeom>
                  <a:avLst/>
                  <a:gdLst>
                    <a:gd name="T0" fmla="+- 0 5030 5030"/>
                    <a:gd name="T1" fmla="*/ T0 w 1330"/>
                    <a:gd name="T2" fmla="+- 0 6688 5918"/>
                    <a:gd name="T3" fmla="*/ 6688 h 771"/>
                    <a:gd name="T4" fmla="+- 0 6360 5030"/>
                    <a:gd name="T5" fmla="*/ T4 w 1330"/>
                    <a:gd name="T6" fmla="+- 0 5918 5918"/>
                    <a:gd name="T7" fmla="*/ 5918 h 7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330" h="771">
                      <a:moveTo>
                        <a:pt x="0" y="770"/>
                      </a:moveTo>
                      <a:lnTo>
                        <a:pt x="133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62" name="Group 3461"/>
              <p:cNvGrpSpPr>
                <a:grpSpLocks/>
              </p:cNvGrpSpPr>
              <p:nvPr/>
            </p:nvGrpSpPr>
            <p:grpSpPr bwMode="auto">
              <a:xfrm>
                <a:off x="5107" y="6006"/>
                <a:ext cx="1253" cy="725"/>
                <a:chOff x="5107" y="6006"/>
                <a:chExt cx="1253" cy="725"/>
              </a:xfrm>
            </p:grpSpPr>
            <p:sp>
              <p:nvSpPr>
                <p:cNvPr id="4249" name="Freeform 4248"/>
                <p:cNvSpPr>
                  <a:spLocks/>
                </p:cNvSpPr>
                <p:nvPr/>
              </p:nvSpPr>
              <p:spPr bwMode="auto">
                <a:xfrm>
                  <a:off x="5107" y="6006"/>
                  <a:ext cx="1253" cy="725"/>
                </a:xfrm>
                <a:custGeom>
                  <a:avLst/>
                  <a:gdLst>
                    <a:gd name="T0" fmla="+- 0 5107 5107"/>
                    <a:gd name="T1" fmla="*/ T0 w 1253"/>
                    <a:gd name="T2" fmla="+- 0 6731 6006"/>
                    <a:gd name="T3" fmla="*/ 6731 h 725"/>
                    <a:gd name="T4" fmla="+- 0 6360 5107"/>
                    <a:gd name="T5" fmla="*/ T4 w 1253"/>
                    <a:gd name="T6" fmla="+- 0 6006 6006"/>
                    <a:gd name="T7" fmla="*/ 6006 h 72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253" h="725">
                      <a:moveTo>
                        <a:pt x="0" y="725"/>
                      </a:moveTo>
                      <a:lnTo>
                        <a:pt x="1253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63" name="Group 3462"/>
              <p:cNvGrpSpPr>
                <a:grpSpLocks/>
              </p:cNvGrpSpPr>
              <p:nvPr/>
            </p:nvGrpSpPr>
            <p:grpSpPr bwMode="auto">
              <a:xfrm>
                <a:off x="5184" y="6095"/>
                <a:ext cx="1176" cy="680"/>
                <a:chOff x="5184" y="6095"/>
                <a:chExt cx="1176" cy="680"/>
              </a:xfrm>
            </p:grpSpPr>
            <p:sp>
              <p:nvSpPr>
                <p:cNvPr id="4248" name="Freeform 4247"/>
                <p:cNvSpPr>
                  <a:spLocks/>
                </p:cNvSpPr>
                <p:nvPr/>
              </p:nvSpPr>
              <p:spPr bwMode="auto">
                <a:xfrm>
                  <a:off x="5184" y="6095"/>
                  <a:ext cx="1176" cy="680"/>
                </a:xfrm>
                <a:custGeom>
                  <a:avLst/>
                  <a:gdLst>
                    <a:gd name="T0" fmla="+- 0 5184 5184"/>
                    <a:gd name="T1" fmla="*/ T0 w 1176"/>
                    <a:gd name="T2" fmla="+- 0 6774 6095"/>
                    <a:gd name="T3" fmla="*/ 6774 h 680"/>
                    <a:gd name="T4" fmla="+- 0 6360 5184"/>
                    <a:gd name="T5" fmla="*/ T4 w 1176"/>
                    <a:gd name="T6" fmla="+- 0 6095 6095"/>
                    <a:gd name="T7" fmla="*/ 6095 h 68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76" h="680">
                      <a:moveTo>
                        <a:pt x="0" y="679"/>
                      </a:moveTo>
                      <a:lnTo>
                        <a:pt x="1176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64" name="Group 3463"/>
              <p:cNvGrpSpPr>
                <a:grpSpLocks/>
              </p:cNvGrpSpPr>
              <p:nvPr/>
            </p:nvGrpSpPr>
            <p:grpSpPr bwMode="auto">
              <a:xfrm>
                <a:off x="5261" y="6184"/>
                <a:ext cx="1100" cy="636"/>
                <a:chOff x="5261" y="6184"/>
                <a:chExt cx="1100" cy="636"/>
              </a:xfrm>
            </p:grpSpPr>
            <p:sp>
              <p:nvSpPr>
                <p:cNvPr id="4247" name="Freeform 4246"/>
                <p:cNvSpPr>
                  <a:spLocks/>
                </p:cNvSpPr>
                <p:nvPr/>
              </p:nvSpPr>
              <p:spPr bwMode="auto">
                <a:xfrm>
                  <a:off x="5261" y="6184"/>
                  <a:ext cx="1100" cy="636"/>
                </a:xfrm>
                <a:custGeom>
                  <a:avLst/>
                  <a:gdLst>
                    <a:gd name="T0" fmla="+- 0 5261 5261"/>
                    <a:gd name="T1" fmla="*/ T0 w 1100"/>
                    <a:gd name="T2" fmla="+- 0 6820 6184"/>
                    <a:gd name="T3" fmla="*/ 6820 h 636"/>
                    <a:gd name="T4" fmla="+- 0 6360 5261"/>
                    <a:gd name="T5" fmla="*/ T4 w 1100"/>
                    <a:gd name="T6" fmla="+- 0 6184 6184"/>
                    <a:gd name="T7" fmla="*/ 6184 h 6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00" h="636">
                      <a:moveTo>
                        <a:pt x="0" y="636"/>
                      </a:moveTo>
                      <a:lnTo>
                        <a:pt x="109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65" name="Group 3464"/>
              <p:cNvGrpSpPr>
                <a:grpSpLocks/>
              </p:cNvGrpSpPr>
              <p:nvPr/>
            </p:nvGrpSpPr>
            <p:grpSpPr bwMode="auto">
              <a:xfrm>
                <a:off x="5338" y="6273"/>
                <a:ext cx="1023" cy="591"/>
                <a:chOff x="5338" y="6273"/>
                <a:chExt cx="1023" cy="591"/>
              </a:xfrm>
            </p:grpSpPr>
            <p:sp>
              <p:nvSpPr>
                <p:cNvPr id="4246" name="Freeform 4245"/>
                <p:cNvSpPr>
                  <a:spLocks/>
                </p:cNvSpPr>
                <p:nvPr/>
              </p:nvSpPr>
              <p:spPr bwMode="auto">
                <a:xfrm>
                  <a:off x="5338" y="6273"/>
                  <a:ext cx="1023" cy="591"/>
                </a:xfrm>
                <a:custGeom>
                  <a:avLst/>
                  <a:gdLst>
                    <a:gd name="T0" fmla="+- 0 5338 5338"/>
                    <a:gd name="T1" fmla="*/ T0 w 1023"/>
                    <a:gd name="T2" fmla="+- 0 6863 6273"/>
                    <a:gd name="T3" fmla="*/ 6863 h 591"/>
                    <a:gd name="T4" fmla="+- 0 6360 5338"/>
                    <a:gd name="T5" fmla="*/ T4 w 1023"/>
                    <a:gd name="T6" fmla="+- 0 6273 6273"/>
                    <a:gd name="T7" fmla="*/ 6273 h 59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023" h="591">
                      <a:moveTo>
                        <a:pt x="0" y="590"/>
                      </a:moveTo>
                      <a:lnTo>
                        <a:pt x="102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66" name="Group 3465"/>
              <p:cNvGrpSpPr>
                <a:grpSpLocks/>
              </p:cNvGrpSpPr>
              <p:nvPr/>
            </p:nvGrpSpPr>
            <p:grpSpPr bwMode="auto">
              <a:xfrm>
                <a:off x="5414" y="6362"/>
                <a:ext cx="946" cy="548"/>
                <a:chOff x="5414" y="6362"/>
                <a:chExt cx="946" cy="548"/>
              </a:xfrm>
            </p:grpSpPr>
            <p:sp>
              <p:nvSpPr>
                <p:cNvPr id="4245" name="Freeform 4244"/>
                <p:cNvSpPr>
                  <a:spLocks/>
                </p:cNvSpPr>
                <p:nvPr/>
              </p:nvSpPr>
              <p:spPr bwMode="auto">
                <a:xfrm>
                  <a:off x="5414" y="6362"/>
                  <a:ext cx="946" cy="548"/>
                </a:xfrm>
                <a:custGeom>
                  <a:avLst/>
                  <a:gdLst>
                    <a:gd name="T0" fmla="+- 0 5414 5414"/>
                    <a:gd name="T1" fmla="*/ T0 w 946"/>
                    <a:gd name="T2" fmla="+- 0 6909 6362"/>
                    <a:gd name="T3" fmla="*/ 6909 h 548"/>
                    <a:gd name="T4" fmla="+- 0 6360 5414"/>
                    <a:gd name="T5" fmla="*/ T4 w 946"/>
                    <a:gd name="T6" fmla="+- 0 6362 6362"/>
                    <a:gd name="T7" fmla="*/ 6362 h 54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946" h="548">
                      <a:moveTo>
                        <a:pt x="0" y="547"/>
                      </a:moveTo>
                      <a:lnTo>
                        <a:pt x="946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67" name="Group 3466"/>
              <p:cNvGrpSpPr>
                <a:grpSpLocks/>
              </p:cNvGrpSpPr>
              <p:nvPr/>
            </p:nvGrpSpPr>
            <p:grpSpPr bwMode="auto">
              <a:xfrm>
                <a:off x="5491" y="6450"/>
                <a:ext cx="869" cy="502"/>
                <a:chOff x="5491" y="6450"/>
                <a:chExt cx="869" cy="502"/>
              </a:xfrm>
            </p:grpSpPr>
            <p:sp>
              <p:nvSpPr>
                <p:cNvPr id="4244" name="Freeform 4243"/>
                <p:cNvSpPr>
                  <a:spLocks/>
                </p:cNvSpPr>
                <p:nvPr/>
              </p:nvSpPr>
              <p:spPr bwMode="auto">
                <a:xfrm>
                  <a:off x="5491" y="6450"/>
                  <a:ext cx="869" cy="502"/>
                </a:xfrm>
                <a:custGeom>
                  <a:avLst/>
                  <a:gdLst>
                    <a:gd name="T0" fmla="+- 0 5491 5491"/>
                    <a:gd name="T1" fmla="*/ T0 w 869"/>
                    <a:gd name="T2" fmla="+- 0 6952 6450"/>
                    <a:gd name="T3" fmla="*/ 6952 h 502"/>
                    <a:gd name="T4" fmla="+- 0 6360 5491"/>
                    <a:gd name="T5" fmla="*/ T4 w 869"/>
                    <a:gd name="T6" fmla="+- 0 6450 6450"/>
                    <a:gd name="T7" fmla="*/ 6450 h 50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869" h="502">
                      <a:moveTo>
                        <a:pt x="0" y="502"/>
                      </a:moveTo>
                      <a:lnTo>
                        <a:pt x="86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68" name="Group 3467"/>
              <p:cNvGrpSpPr>
                <a:grpSpLocks/>
              </p:cNvGrpSpPr>
              <p:nvPr/>
            </p:nvGrpSpPr>
            <p:grpSpPr bwMode="auto">
              <a:xfrm>
                <a:off x="5578" y="6537"/>
                <a:ext cx="783" cy="454"/>
                <a:chOff x="5578" y="6537"/>
                <a:chExt cx="783" cy="454"/>
              </a:xfrm>
            </p:grpSpPr>
            <p:sp>
              <p:nvSpPr>
                <p:cNvPr id="4243" name="Freeform 4242"/>
                <p:cNvSpPr>
                  <a:spLocks/>
                </p:cNvSpPr>
                <p:nvPr/>
              </p:nvSpPr>
              <p:spPr bwMode="auto">
                <a:xfrm>
                  <a:off x="5578" y="6537"/>
                  <a:ext cx="783" cy="454"/>
                </a:xfrm>
                <a:custGeom>
                  <a:avLst/>
                  <a:gdLst>
                    <a:gd name="T0" fmla="+- 0 5578 5578"/>
                    <a:gd name="T1" fmla="*/ T0 w 783"/>
                    <a:gd name="T2" fmla="+- 0 6990 6537"/>
                    <a:gd name="T3" fmla="*/ 6990 h 454"/>
                    <a:gd name="T4" fmla="+- 0 6360 5578"/>
                    <a:gd name="T5" fmla="*/ T4 w 783"/>
                    <a:gd name="T6" fmla="+- 0 6537 6537"/>
                    <a:gd name="T7" fmla="*/ 6537 h 45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783" h="454">
                      <a:moveTo>
                        <a:pt x="0" y="453"/>
                      </a:moveTo>
                      <a:lnTo>
                        <a:pt x="78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69" name="Group 3468"/>
              <p:cNvGrpSpPr>
                <a:grpSpLocks/>
              </p:cNvGrpSpPr>
              <p:nvPr/>
            </p:nvGrpSpPr>
            <p:grpSpPr bwMode="auto">
              <a:xfrm>
                <a:off x="5654" y="6626"/>
                <a:ext cx="706" cy="408"/>
                <a:chOff x="5654" y="6626"/>
                <a:chExt cx="706" cy="408"/>
              </a:xfrm>
            </p:grpSpPr>
            <p:sp>
              <p:nvSpPr>
                <p:cNvPr id="4242" name="Freeform 4241"/>
                <p:cNvSpPr>
                  <a:spLocks/>
                </p:cNvSpPr>
                <p:nvPr/>
              </p:nvSpPr>
              <p:spPr bwMode="auto">
                <a:xfrm>
                  <a:off x="5654" y="6626"/>
                  <a:ext cx="706" cy="408"/>
                </a:xfrm>
                <a:custGeom>
                  <a:avLst/>
                  <a:gdLst>
                    <a:gd name="T0" fmla="+- 0 5654 5654"/>
                    <a:gd name="T1" fmla="*/ T0 w 706"/>
                    <a:gd name="T2" fmla="+- 0 7034 6626"/>
                    <a:gd name="T3" fmla="*/ 7034 h 408"/>
                    <a:gd name="T4" fmla="+- 0 6360 5654"/>
                    <a:gd name="T5" fmla="*/ T4 w 706"/>
                    <a:gd name="T6" fmla="+- 0 6626 6626"/>
                    <a:gd name="T7" fmla="*/ 6626 h 40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706" h="408">
                      <a:moveTo>
                        <a:pt x="0" y="408"/>
                      </a:moveTo>
                      <a:lnTo>
                        <a:pt x="706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70" name="Group 3469"/>
              <p:cNvGrpSpPr>
                <a:grpSpLocks/>
              </p:cNvGrpSpPr>
              <p:nvPr/>
            </p:nvGrpSpPr>
            <p:grpSpPr bwMode="auto">
              <a:xfrm>
                <a:off x="5695" y="6714"/>
                <a:ext cx="665" cy="384"/>
                <a:chOff x="5695" y="6714"/>
                <a:chExt cx="665" cy="384"/>
              </a:xfrm>
            </p:grpSpPr>
            <p:sp>
              <p:nvSpPr>
                <p:cNvPr id="4241" name="Freeform 4240"/>
                <p:cNvSpPr>
                  <a:spLocks/>
                </p:cNvSpPr>
                <p:nvPr/>
              </p:nvSpPr>
              <p:spPr bwMode="auto">
                <a:xfrm>
                  <a:off x="5695" y="6714"/>
                  <a:ext cx="665" cy="384"/>
                </a:xfrm>
                <a:custGeom>
                  <a:avLst/>
                  <a:gdLst>
                    <a:gd name="T0" fmla="+- 0 5695 5695"/>
                    <a:gd name="T1" fmla="*/ T0 w 665"/>
                    <a:gd name="T2" fmla="+- 0 7098 6714"/>
                    <a:gd name="T3" fmla="*/ 7098 h 384"/>
                    <a:gd name="T4" fmla="+- 0 6360 5695"/>
                    <a:gd name="T5" fmla="*/ T4 w 665"/>
                    <a:gd name="T6" fmla="+- 0 6714 6714"/>
                    <a:gd name="T7" fmla="*/ 6714 h 38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665" h="384">
                      <a:moveTo>
                        <a:pt x="0" y="384"/>
                      </a:moveTo>
                      <a:lnTo>
                        <a:pt x="665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71" name="Group 3470"/>
              <p:cNvGrpSpPr>
                <a:grpSpLocks/>
              </p:cNvGrpSpPr>
              <p:nvPr/>
            </p:nvGrpSpPr>
            <p:grpSpPr bwMode="auto">
              <a:xfrm>
                <a:off x="5695" y="6890"/>
                <a:ext cx="516" cy="298"/>
                <a:chOff x="5695" y="6890"/>
                <a:chExt cx="516" cy="298"/>
              </a:xfrm>
            </p:grpSpPr>
            <p:sp>
              <p:nvSpPr>
                <p:cNvPr id="4240" name="Freeform 4239"/>
                <p:cNvSpPr>
                  <a:spLocks/>
                </p:cNvSpPr>
                <p:nvPr/>
              </p:nvSpPr>
              <p:spPr bwMode="auto">
                <a:xfrm>
                  <a:off x="5695" y="6890"/>
                  <a:ext cx="516" cy="298"/>
                </a:xfrm>
                <a:custGeom>
                  <a:avLst/>
                  <a:gdLst>
                    <a:gd name="T0" fmla="+- 0 5695 5695"/>
                    <a:gd name="T1" fmla="*/ T0 w 516"/>
                    <a:gd name="T2" fmla="+- 0 7187 6890"/>
                    <a:gd name="T3" fmla="*/ 7187 h 298"/>
                    <a:gd name="T4" fmla="+- 0 6211 5695"/>
                    <a:gd name="T5" fmla="*/ T4 w 516"/>
                    <a:gd name="T6" fmla="+- 0 6890 6890"/>
                    <a:gd name="T7" fmla="*/ 6890 h 29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16" h="298">
                      <a:moveTo>
                        <a:pt x="0" y="297"/>
                      </a:moveTo>
                      <a:lnTo>
                        <a:pt x="516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72" name="Group 3471"/>
              <p:cNvGrpSpPr>
                <a:grpSpLocks/>
              </p:cNvGrpSpPr>
              <p:nvPr/>
            </p:nvGrpSpPr>
            <p:grpSpPr bwMode="auto">
              <a:xfrm>
                <a:off x="5695" y="6978"/>
                <a:ext cx="516" cy="298"/>
                <a:chOff x="5695" y="6978"/>
                <a:chExt cx="516" cy="298"/>
              </a:xfrm>
            </p:grpSpPr>
            <p:sp>
              <p:nvSpPr>
                <p:cNvPr id="4239" name="Freeform 4238"/>
                <p:cNvSpPr>
                  <a:spLocks/>
                </p:cNvSpPr>
                <p:nvPr/>
              </p:nvSpPr>
              <p:spPr bwMode="auto">
                <a:xfrm>
                  <a:off x="5695" y="6978"/>
                  <a:ext cx="516" cy="298"/>
                </a:xfrm>
                <a:custGeom>
                  <a:avLst/>
                  <a:gdLst>
                    <a:gd name="T0" fmla="+- 0 5695 5695"/>
                    <a:gd name="T1" fmla="*/ T0 w 516"/>
                    <a:gd name="T2" fmla="+- 0 7276 6978"/>
                    <a:gd name="T3" fmla="*/ 7276 h 298"/>
                    <a:gd name="T4" fmla="+- 0 6211 5695"/>
                    <a:gd name="T5" fmla="*/ T4 w 516"/>
                    <a:gd name="T6" fmla="+- 0 6978 6978"/>
                    <a:gd name="T7" fmla="*/ 6978 h 29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16" h="298">
                      <a:moveTo>
                        <a:pt x="0" y="298"/>
                      </a:moveTo>
                      <a:lnTo>
                        <a:pt x="516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73" name="Group 3472"/>
              <p:cNvGrpSpPr>
                <a:grpSpLocks/>
              </p:cNvGrpSpPr>
              <p:nvPr/>
            </p:nvGrpSpPr>
            <p:grpSpPr bwMode="auto">
              <a:xfrm>
                <a:off x="5683" y="7067"/>
                <a:ext cx="528" cy="305"/>
                <a:chOff x="5683" y="7067"/>
                <a:chExt cx="528" cy="305"/>
              </a:xfrm>
            </p:grpSpPr>
            <p:sp>
              <p:nvSpPr>
                <p:cNvPr id="4238" name="Freeform 4237"/>
                <p:cNvSpPr>
                  <a:spLocks/>
                </p:cNvSpPr>
                <p:nvPr/>
              </p:nvSpPr>
              <p:spPr bwMode="auto">
                <a:xfrm>
                  <a:off x="5683" y="7067"/>
                  <a:ext cx="528" cy="305"/>
                </a:xfrm>
                <a:custGeom>
                  <a:avLst/>
                  <a:gdLst>
                    <a:gd name="T0" fmla="+- 0 5683 5683"/>
                    <a:gd name="T1" fmla="*/ T0 w 528"/>
                    <a:gd name="T2" fmla="+- 0 7372 7067"/>
                    <a:gd name="T3" fmla="*/ 7372 h 305"/>
                    <a:gd name="T4" fmla="+- 0 6211 5683"/>
                    <a:gd name="T5" fmla="*/ T4 w 528"/>
                    <a:gd name="T6" fmla="+- 0 7067 7067"/>
                    <a:gd name="T7" fmla="*/ 7067 h 30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28" h="305">
                      <a:moveTo>
                        <a:pt x="0" y="305"/>
                      </a:moveTo>
                      <a:lnTo>
                        <a:pt x="528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74" name="Group 3473"/>
              <p:cNvGrpSpPr>
                <a:grpSpLocks/>
              </p:cNvGrpSpPr>
              <p:nvPr/>
            </p:nvGrpSpPr>
            <p:grpSpPr bwMode="auto">
              <a:xfrm>
                <a:off x="4402" y="4653"/>
                <a:ext cx="1930" cy="1671"/>
                <a:chOff x="4402" y="4653"/>
                <a:chExt cx="1930" cy="1671"/>
              </a:xfrm>
            </p:grpSpPr>
            <p:sp>
              <p:nvSpPr>
                <p:cNvPr id="4237" name="Freeform 4236"/>
                <p:cNvSpPr>
                  <a:spLocks/>
                </p:cNvSpPr>
                <p:nvPr/>
              </p:nvSpPr>
              <p:spPr bwMode="auto">
                <a:xfrm>
                  <a:off x="4402" y="4653"/>
                  <a:ext cx="1930" cy="1671"/>
                </a:xfrm>
                <a:custGeom>
                  <a:avLst/>
                  <a:gdLst>
                    <a:gd name="T0" fmla="+- 0 4402 4402"/>
                    <a:gd name="T1" fmla="*/ T0 w 1930"/>
                    <a:gd name="T2" fmla="+- 0 6323 4653"/>
                    <a:gd name="T3" fmla="*/ 6323 h 1671"/>
                    <a:gd name="T4" fmla="+- 0 4402 4402"/>
                    <a:gd name="T5" fmla="*/ T4 w 1930"/>
                    <a:gd name="T6" fmla="+- 0 5769 4653"/>
                    <a:gd name="T7" fmla="*/ 5769 h 1671"/>
                    <a:gd name="T8" fmla="+- 0 6331 4402"/>
                    <a:gd name="T9" fmla="*/ T8 w 1930"/>
                    <a:gd name="T10" fmla="+- 0 4653 4653"/>
                    <a:gd name="T11" fmla="*/ 4653 h 16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930" h="1671">
                      <a:moveTo>
                        <a:pt x="0" y="1670"/>
                      </a:moveTo>
                      <a:lnTo>
                        <a:pt x="0" y="1116"/>
                      </a:lnTo>
                      <a:lnTo>
                        <a:pt x="192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75" name="Group 3474"/>
              <p:cNvGrpSpPr>
                <a:grpSpLocks/>
              </p:cNvGrpSpPr>
              <p:nvPr/>
            </p:nvGrpSpPr>
            <p:grpSpPr bwMode="auto">
              <a:xfrm>
                <a:off x="8933" y="7713"/>
                <a:ext cx="48" cy="82"/>
                <a:chOff x="8933" y="7713"/>
                <a:chExt cx="48" cy="82"/>
              </a:xfrm>
            </p:grpSpPr>
            <p:sp>
              <p:nvSpPr>
                <p:cNvPr id="4236" name="Freeform 4235"/>
                <p:cNvSpPr>
                  <a:spLocks/>
                </p:cNvSpPr>
                <p:nvPr/>
              </p:nvSpPr>
              <p:spPr bwMode="auto">
                <a:xfrm>
                  <a:off x="8933" y="7713"/>
                  <a:ext cx="48" cy="82"/>
                </a:xfrm>
                <a:custGeom>
                  <a:avLst/>
                  <a:gdLst>
                    <a:gd name="T0" fmla="+- 0 8942 8933"/>
                    <a:gd name="T1" fmla="*/ T0 w 48"/>
                    <a:gd name="T2" fmla="+- 0 7773 7713"/>
                    <a:gd name="T3" fmla="*/ 7773 h 82"/>
                    <a:gd name="T4" fmla="+- 0 8933 8933"/>
                    <a:gd name="T5" fmla="*/ T4 w 48"/>
                    <a:gd name="T6" fmla="+- 0 7766 7713"/>
                    <a:gd name="T7" fmla="*/ 7766 h 82"/>
                    <a:gd name="T8" fmla="+- 0 8935 8933"/>
                    <a:gd name="T9" fmla="*/ T8 w 48"/>
                    <a:gd name="T10" fmla="+- 0 7713 7713"/>
                    <a:gd name="T11" fmla="*/ 7713 h 82"/>
                    <a:gd name="T12" fmla="+- 0 8981 8933"/>
                    <a:gd name="T13" fmla="*/ T12 w 48"/>
                    <a:gd name="T14" fmla="+- 0 7737 7713"/>
                    <a:gd name="T15" fmla="*/ 7737 h 82"/>
                    <a:gd name="T16" fmla="+- 0 8981 8933"/>
                    <a:gd name="T17" fmla="*/ T16 w 48"/>
                    <a:gd name="T18" fmla="+- 0 7794 7713"/>
                    <a:gd name="T19" fmla="*/ 7794 h 82"/>
                    <a:gd name="T20" fmla="+- 0 8969 8933"/>
                    <a:gd name="T21" fmla="*/ T20 w 48"/>
                    <a:gd name="T22" fmla="+- 0 7790 7713"/>
                    <a:gd name="T23" fmla="*/ 7790 h 82"/>
                    <a:gd name="T24" fmla="+- 0 8971 8933"/>
                    <a:gd name="T25" fmla="*/ T24 w 48"/>
                    <a:gd name="T26" fmla="+- 0 7744 7713"/>
                    <a:gd name="T27" fmla="*/ 7744 h 82"/>
                    <a:gd name="T28" fmla="+- 0 8945 8933"/>
                    <a:gd name="T29" fmla="*/ T28 w 48"/>
                    <a:gd name="T30" fmla="+- 0 7730 7713"/>
                    <a:gd name="T31" fmla="*/ 7730 h 82"/>
                    <a:gd name="T32" fmla="+- 0 8942 8933"/>
                    <a:gd name="T33" fmla="*/ T32 w 48"/>
                    <a:gd name="T34" fmla="+- 0 7773 7713"/>
                    <a:gd name="T35" fmla="*/ 7773 h 8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</a:cxnLst>
                  <a:rect l="0" t="0" r="r" b="b"/>
                  <a:pathLst>
                    <a:path w="48" h="82">
                      <a:moveTo>
                        <a:pt x="9" y="60"/>
                      </a:moveTo>
                      <a:lnTo>
                        <a:pt x="0" y="53"/>
                      </a:lnTo>
                      <a:lnTo>
                        <a:pt x="2" y="0"/>
                      </a:lnTo>
                      <a:lnTo>
                        <a:pt x="48" y="24"/>
                      </a:lnTo>
                      <a:lnTo>
                        <a:pt x="48" y="81"/>
                      </a:lnTo>
                      <a:lnTo>
                        <a:pt x="36" y="77"/>
                      </a:lnTo>
                      <a:lnTo>
                        <a:pt x="38" y="31"/>
                      </a:lnTo>
                      <a:lnTo>
                        <a:pt x="12" y="17"/>
                      </a:lnTo>
                      <a:lnTo>
                        <a:pt x="9" y="6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76" name="Group 3475"/>
              <p:cNvGrpSpPr>
                <a:grpSpLocks/>
              </p:cNvGrpSpPr>
              <p:nvPr/>
            </p:nvGrpSpPr>
            <p:grpSpPr bwMode="auto">
              <a:xfrm>
                <a:off x="8935" y="6630"/>
                <a:ext cx="1908" cy="1169"/>
                <a:chOff x="8935" y="6630"/>
                <a:chExt cx="1908" cy="1169"/>
              </a:xfrm>
            </p:grpSpPr>
            <p:sp>
              <p:nvSpPr>
                <p:cNvPr id="4235" name="Freeform 4234"/>
                <p:cNvSpPr>
                  <a:spLocks/>
                </p:cNvSpPr>
                <p:nvPr/>
              </p:nvSpPr>
              <p:spPr bwMode="auto">
                <a:xfrm>
                  <a:off x="8935" y="6630"/>
                  <a:ext cx="1908" cy="1169"/>
                </a:xfrm>
                <a:custGeom>
                  <a:avLst/>
                  <a:gdLst>
                    <a:gd name="T0" fmla="+- 0 8935 8935"/>
                    <a:gd name="T1" fmla="*/ T0 w 1908"/>
                    <a:gd name="T2" fmla="+- 0 7713 6630"/>
                    <a:gd name="T3" fmla="*/ 7713 h 1169"/>
                    <a:gd name="T4" fmla="+- 0 10802 8935"/>
                    <a:gd name="T5" fmla="*/ T4 w 1908"/>
                    <a:gd name="T6" fmla="+- 0 6630 6630"/>
                    <a:gd name="T7" fmla="*/ 6630 h 1169"/>
                    <a:gd name="T8" fmla="+- 0 10841 8935"/>
                    <a:gd name="T9" fmla="*/ T8 w 1908"/>
                    <a:gd name="T10" fmla="+- 0 6652 6630"/>
                    <a:gd name="T11" fmla="*/ 6652 h 1169"/>
                    <a:gd name="T12" fmla="+- 0 10843 8935"/>
                    <a:gd name="T13" fmla="*/ T12 w 1908"/>
                    <a:gd name="T14" fmla="+- 0 6705 6630"/>
                    <a:gd name="T15" fmla="*/ 6705 h 1169"/>
                    <a:gd name="T16" fmla="+- 0 8986 8935"/>
                    <a:gd name="T17" fmla="*/ T16 w 1908"/>
                    <a:gd name="T18" fmla="+- 0 7799 6630"/>
                    <a:gd name="T19" fmla="*/ 7799 h 116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908" h="1169">
                      <a:moveTo>
                        <a:pt x="0" y="1083"/>
                      </a:moveTo>
                      <a:lnTo>
                        <a:pt x="1867" y="0"/>
                      </a:lnTo>
                      <a:lnTo>
                        <a:pt x="1906" y="22"/>
                      </a:lnTo>
                      <a:lnTo>
                        <a:pt x="1908" y="75"/>
                      </a:lnTo>
                      <a:lnTo>
                        <a:pt x="51" y="116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77" name="Group 3476"/>
              <p:cNvGrpSpPr>
                <a:grpSpLocks/>
              </p:cNvGrpSpPr>
              <p:nvPr/>
            </p:nvGrpSpPr>
            <p:grpSpPr bwMode="auto">
              <a:xfrm>
                <a:off x="8981" y="6652"/>
                <a:ext cx="1860" cy="1085"/>
                <a:chOff x="8981" y="6652"/>
                <a:chExt cx="1860" cy="1085"/>
              </a:xfrm>
            </p:grpSpPr>
            <p:sp>
              <p:nvSpPr>
                <p:cNvPr id="4234" name="Freeform 4233"/>
                <p:cNvSpPr>
                  <a:spLocks/>
                </p:cNvSpPr>
                <p:nvPr/>
              </p:nvSpPr>
              <p:spPr bwMode="auto">
                <a:xfrm>
                  <a:off x="8981" y="6652"/>
                  <a:ext cx="1860" cy="1085"/>
                </a:xfrm>
                <a:custGeom>
                  <a:avLst/>
                  <a:gdLst>
                    <a:gd name="T0" fmla="+- 0 8981 8981"/>
                    <a:gd name="T1" fmla="*/ T0 w 1860"/>
                    <a:gd name="T2" fmla="+- 0 7737 6652"/>
                    <a:gd name="T3" fmla="*/ 7737 h 1085"/>
                    <a:gd name="T4" fmla="+- 0 10841 8981"/>
                    <a:gd name="T5" fmla="*/ T4 w 1860"/>
                    <a:gd name="T6" fmla="+- 0 6652 6652"/>
                    <a:gd name="T7" fmla="*/ 6652 h 108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860" h="1085">
                      <a:moveTo>
                        <a:pt x="0" y="1085"/>
                      </a:moveTo>
                      <a:lnTo>
                        <a:pt x="186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78" name="Group 3477"/>
              <p:cNvGrpSpPr>
                <a:grpSpLocks/>
              </p:cNvGrpSpPr>
              <p:nvPr/>
            </p:nvGrpSpPr>
            <p:grpSpPr bwMode="auto">
              <a:xfrm>
                <a:off x="8777" y="7614"/>
                <a:ext cx="48" cy="84"/>
                <a:chOff x="8777" y="7614"/>
                <a:chExt cx="48" cy="84"/>
              </a:xfrm>
            </p:grpSpPr>
            <p:sp>
              <p:nvSpPr>
                <p:cNvPr id="4233" name="Freeform 4232"/>
                <p:cNvSpPr>
                  <a:spLocks/>
                </p:cNvSpPr>
                <p:nvPr/>
              </p:nvSpPr>
              <p:spPr bwMode="auto">
                <a:xfrm>
                  <a:off x="8777" y="7614"/>
                  <a:ext cx="48" cy="84"/>
                </a:xfrm>
                <a:custGeom>
                  <a:avLst/>
                  <a:gdLst>
                    <a:gd name="T0" fmla="+- 0 8786 8777"/>
                    <a:gd name="T1" fmla="*/ T0 w 48"/>
                    <a:gd name="T2" fmla="+- 0 7674 7614"/>
                    <a:gd name="T3" fmla="*/ 7674 h 84"/>
                    <a:gd name="T4" fmla="+- 0 8777 8777"/>
                    <a:gd name="T5" fmla="*/ T4 w 48"/>
                    <a:gd name="T6" fmla="+- 0 7667 7614"/>
                    <a:gd name="T7" fmla="*/ 7667 h 84"/>
                    <a:gd name="T8" fmla="+- 0 8779 8777"/>
                    <a:gd name="T9" fmla="*/ T8 w 48"/>
                    <a:gd name="T10" fmla="+- 0 7614 7614"/>
                    <a:gd name="T11" fmla="*/ 7614 h 84"/>
                    <a:gd name="T12" fmla="+- 0 8825 8777"/>
                    <a:gd name="T13" fmla="*/ T12 w 48"/>
                    <a:gd name="T14" fmla="+- 0 7641 7614"/>
                    <a:gd name="T15" fmla="*/ 7641 h 84"/>
                    <a:gd name="T16" fmla="+- 0 8825 8777"/>
                    <a:gd name="T17" fmla="*/ T16 w 48"/>
                    <a:gd name="T18" fmla="+- 0 7698 7614"/>
                    <a:gd name="T19" fmla="*/ 7698 h 84"/>
                    <a:gd name="T20" fmla="+- 0 8813 8777"/>
                    <a:gd name="T21" fmla="*/ T20 w 48"/>
                    <a:gd name="T22" fmla="+- 0 7691 7614"/>
                    <a:gd name="T23" fmla="*/ 7691 h 84"/>
                    <a:gd name="T24" fmla="+- 0 8815 8777"/>
                    <a:gd name="T25" fmla="*/ T24 w 48"/>
                    <a:gd name="T26" fmla="+- 0 7648 7614"/>
                    <a:gd name="T27" fmla="*/ 7648 h 84"/>
                    <a:gd name="T28" fmla="+- 0 8789 8777"/>
                    <a:gd name="T29" fmla="*/ T28 w 48"/>
                    <a:gd name="T30" fmla="+- 0 7634 7614"/>
                    <a:gd name="T31" fmla="*/ 7634 h 84"/>
                    <a:gd name="T32" fmla="+- 0 8786 8777"/>
                    <a:gd name="T33" fmla="*/ T32 w 48"/>
                    <a:gd name="T34" fmla="+- 0 7674 7614"/>
                    <a:gd name="T35" fmla="*/ 7674 h 8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</a:cxnLst>
                  <a:rect l="0" t="0" r="r" b="b"/>
                  <a:pathLst>
                    <a:path w="48" h="84">
                      <a:moveTo>
                        <a:pt x="9" y="60"/>
                      </a:moveTo>
                      <a:lnTo>
                        <a:pt x="0" y="53"/>
                      </a:lnTo>
                      <a:lnTo>
                        <a:pt x="2" y="0"/>
                      </a:lnTo>
                      <a:lnTo>
                        <a:pt x="48" y="27"/>
                      </a:lnTo>
                      <a:lnTo>
                        <a:pt x="48" y="84"/>
                      </a:lnTo>
                      <a:lnTo>
                        <a:pt x="36" y="77"/>
                      </a:lnTo>
                      <a:lnTo>
                        <a:pt x="38" y="34"/>
                      </a:lnTo>
                      <a:lnTo>
                        <a:pt x="12" y="20"/>
                      </a:lnTo>
                      <a:lnTo>
                        <a:pt x="9" y="6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79" name="Group 3478"/>
              <p:cNvGrpSpPr>
                <a:grpSpLocks/>
              </p:cNvGrpSpPr>
              <p:nvPr/>
            </p:nvGrpSpPr>
            <p:grpSpPr bwMode="auto">
              <a:xfrm>
                <a:off x="8779" y="6534"/>
                <a:ext cx="1908" cy="1167"/>
                <a:chOff x="8779" y="6534"/>
                <a:chExt cx="1908" cy="1167"/>
              </a:xfrm>
            </p:grpSpPr>
            <p:sp>
              <p:nvSpPr>
                <p:cNvPr id="4232" name="Freeform 4231"/>
                <p:cNvSpPr>
                  <a:spLocks/>
                </p:cNvSpPr>
                <p:nvPr/>
              </p:nvSpPr>
              <p:spPr bwMode="auto">
                <a:xfrm>
                  <a:off x="8779" y="6534"/>
                  <a:ext cx="1908" cy="1167"/>
                </a:xfrm>
                <a:custGeom>
                  <a:avLst/>
                  <a:gdLst>
                    <a:gd name="T0" fmla="+- 0 8779 8779"/>
                    <a:gd name="T1" fmla="*/ T0 w 1908"/>
                    <a:gd name="T2" fmla="+- 0 7614 6534"/>
                    <a:gd name="T3" fmla="*/ 7614 h 1167"/>
                    <a:gd name="T4" fmla="+- 0 10646 8779"/>
                    <a:gd name="T5" fmla="*/ T4 w 1908"/>
                    <a:gd name="T6" fmla="+- 0 6534 6534"/>
                    <a:gd name="T7" fmla="*/ 6534 h 1167"/>
                    <a:gd name="T8" fmla="+- 0 10685 8779"/>
                    <a:gd name="T9" fmla="*/ T8 w 1908"/>
                    <a:gd name="T10" fmla="+- 0 6556 6534"/>
                    <a:gd name="T11" fmla="*/ 6556 h 1167"/>
                    <a:gd name="T12" fmla="+- 0 10687 8779"/>
                    <a:gd name="T13" fmla="*/ T12 w 1908"/>
                    <a:gd name="T14" fmla="+- 0 6609 6534"/>
                    <a:gd name="T15" fmla="*/ 6609 h 1167"/>
                    <a:gd name="T16" fmla="+- 0 8830 8779"/>
                    <a:gd name="T17" fmla="*/ T16 w 1908"/>
                    <a:gd name="T18" fmla="+- 0 7701 6534"/>
                    <a:gd name="T19" fmla="*/ 7701 h 116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908" h="1167">
                      <a:moveTo>
                        <a:pt x="0" y="1080"/>
                      </a:moveTo>
                      <a:lnTo>
                        <a:pt x="1867" y="0"/>
                      </a:lnTo>
                      <a:lnTo>
                        <a:pt x="1906" y="22"/>
                      </a:lnTo>
                      <a:lnTo>
                        <a:pt x="1908" y="75"/>
                      </a:lnTo>
                      <a:lnTo>
                        <a:pt x="51" y="116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80" name="Group 3479"/>
              <p:cNvGrpSpPr>
                <a:grpSpLocks/>
              </p:cNvGrpSpPr>
              <p:nvPr/>
            </p:nvGrpSpPr>
            <p:grpSpPr bwMode="auto">
              <a:xfrm>
                <a:off x="8825" y="6556"/>
                <a:ext cx="1860" cy="1085"/>
                <a:chOff x="8825" y="6556"/>
                <a:chExt cx="1860" cy="1085"/>
              </a:xfrm>
            </p:grpSpPr>
            <p:sp>
              <p:nvSpPr>
                <p:cNvPr id="4231" name="Freeform 4230"/>
                <p:cNvSpPr>
                  <a:spLocks/>
                </p:cNvSpPr>
                <p:nvPr/>
              </p:nvSpPr>
              <p:spPr bwMode="auto">
                <a:xfrm>
                  <a:off x="8825" y="6556"/>
                  <a:ext cx="1860" cy="1085"/>
                </a:xfrm>
                <a:custGeom>
                  <a:avLst/>
                  <a:gdLst>
                    <a:gd name="T0" fmla="+- 0 8825 8825"/>
                    <a:gd name="T1" fmla="*/ T0 w 1860"/>
                    <a:gd name="T2" fmla="+- 0 7641 6556"/>
                    <a:gd name="T3" fmla="*/ 7641 h 1085"/>
                    <a:gd name="T4" fmla="+- 0 10685 8825"/>
                    <a:gd name="T5" fmla="*/ T4 w 1860"/>
                    <a:gd name="T6" fmla="+- 0 6556 6556"/>
                    <a:gd name="T7" fmla="*/ 6556 h 108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860" h="1085">
                      <a:moveTo>
                        <a:pt x="0" y="1085"/>
                      </a:moveTo>
                      <a:lnTo>
                        <a:pt x="186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81" name="Group 3480"/>
              <p:cNvGrpSpPr>
                <a:grpSpLocks/>
              </p:cNvGrpSpPr>
              <p:nvPr/>
            </p:nvGrpSpPr>
            <p:grpSpPr bwMode="auto">
              <a:xfrm>
                <a:off x="8962" y="7588"/>
                <a:ext cx="159" cy="89"/>
                <a:chOff x="8962" y="7588"/>
                <a:chExt cx="159" cy="89"/>
              </a:xfrm>
            </p:grpSpPr>
            <p:sp>
              <p:nvSpPr>
                <p:cNvPr id="4230" name="Freeform 4229"/>
                <p:cNvSpPr>
                  <a:spLocks/>
                </p:cNvSpPr>
                <p:nvPr/>
              </p:nvSpPr>
              <p:spPr bwMode="auto">
                <a:xfrm>
                  <a:off x="8962" y="7588"/>
                  <a:ext cx="159" cy="89"/>
                </a:xfrm>
                <a:custGeom>
                  <a:avLst/>
                  <a:gdLst>
                    <a:gd name="T0" fmla="+- 0 8995 8962"/>
                    <a:gd name="T1" fmla="*/ T0 w 159"/>
                    <a:gd name="T2" fmla="+- 0 7677 7588"/>
                    <a:gd name="T3" fmla="*/ 7677 h 89"/>
                    <a:gd name="T4" fmla="+- 0 8962 8962"/>
                    <a:gd name="T5" fmla="*/ T4 w 159"/>
                    <a:gd name="T6" fmla="+- 0 7660 7588"/>
                    <a:gd name="T7" fmla="*/ 7660 h 89"/>
                    <a:gd name="T8" fmla="+- 0 9084 8962"/>
                    <a:gd name="T9" fmla="*/ T8 w 159"/>
                    <a:gd name="T10" fmla="+- 0 7588 7588"/>
                    <a:gd name="T11" fmla="*/ 7588 h 89"/>
                    <a:gd name="T12" fmla="+- 0 9120 8962"/>
                    <a:gd name="T13" fmla="*/ T12 w 159"/>
                    <a:gd name="T14" fmla="+- 0 7605 7588"/>
                    <a:gd name="T15" fmla="*/ 7605 h 8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59" h="89">
                      <a:moveTo>
                        <a:pt x="33" y="89"/>
                      </a:moveTo>
                      <a:lnTo>
                        <a:pt x="0" y="72"/>
                      </a:lnTo>
                      <a:lnTo>
                        <a:pt x="122" y="0"/>
                      </a:lnTo>
                      <a:lnTo>
                        <a:pt x="158" y="1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82" name="Group 3481"/>
              <p:cNvGrpSpPr>
                <a:grpSpLocks/>
              </p:cNvGrpSpPr>
              <p:nvPr/>
            </p:nvGrpSpPr>
            <p:grpSpPr bwMode="auto">
              <a:xfrm>
                <a:off x="9346" y="7367"/>
                <a:ext cx="159" cy="89"/>
                <a:chOff x="9346" y="7367"/>
                <a:chExt cx="159" cy="89"/>
              </a:xfrm>
            </p:grpSpPr>
            <p:sp>
              <p:nvSpPr>
                <p:cNvPr id="4229" name="Freeform 4228"/>
                <p:cNvSpPr>
                  <a:spLocks/>
                </p:cNvSpPr>
                <p:nvPr/>
              </p:nvSpPr>
              <p:spPr bwMode="auto">
                <a:xfrm>
                  <a:off x="9346" y="7367"/>
                  <a:ext cx="159" cy="89"/>
                </a:xfrm>
                <a:custGeom>
                  <a:avLst/>
                  <a:gdLst>
                    <a:gd name="T0" fmla="+- 0 9379 9346"/>
                    <a:gd name="T1" fmla="*/ T0 w 159"/>
                    <a:gd name="T2" fmla="+- 0 7456 7367"/>
                    <a:gd name="T3" fmla="*/ 7456 h 89"/>
                    <a:gd name="T4" fmla="+- 0 9346 9346"/>
                    <a:gd name="T5" fmla="*/ T4 w 159"/>
                    <a:gd name="T6" fmla="+- 0 7437 7367"/>
                    <a:gd name="T7" fmla="*/ 7437 h 89"/>
                    <a:gd name="T8" fmla="+- 0 9468 9346"/>
                    <a:gd name="T9" fmla="*/ T8 w 159"/>
                    <a:gd name="T10" fmla="+- 0 7367 7367"/>
                    <a:gd name="T11" fmla="*/ 7367 h 89"/>
                    <a:gd name="T12" fmla="+- 0 9504 9346"/>
                    <a:gd name="T13" fmla="*/ T12 w 159"/>
                    <a:gd name="T14" fmla="+- 0 7382 7367"/>
                    <a:gd name="T15" fmla="*/ 7382 h 8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59" h="89">
                      <a:moveTo>
                        <a:pt x="33" y="89"/>
                      </a:moveTo>
                      <a:lnTo>
                        <a:pt x="0" y="70"/>
                      </a:lnTo>
                      <a:lnTo>
                        <a:pt x="122" y="0"/>
                      </a:lnTo>
                      <a:lnTo>
                        <a:pt x="158" y="1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83" name="Group 3482"/>
              <p:cNvGrpSpPr>
                <a:grpSpLocks/>
              </p:cNvGrpSpPr>
              <p:nvPr/>
            </p:nvGrpSpPr>
            <p:grpSpPr bwMode="auto">
              <a:xfrm>
                <a:off x="9730" y="7144"/>
                <a:ext cx="159" cy="89"/>
                <a:chOff x="9730" y="7144"/>
                <a:chExt cx="159" cy="89"/>
              </a:xfrm>
            </p:grpSpPr>
            <p:sp>
              <p:nvSpPr>
                <p:cNvPr id="4228" name="Freeform 4227"/>
                <p:cNvSpPr>
                  <a:spLocks/>
                </p:cNvSpPr>
                <p:nvPr/>
              </p:nvSpPr>
              <p:spPr bwMode="auto">
                <a:xfrm>
                  <a:off x="9730" y="7144"/>
                  <a:ext cx="159" cy="89"/>
                </a:xfrm>
                <a:custGeom>
                  <a:avLst/>
                  <a:gdLst>
                    <a:gd name="T0" fmla="+- 0 9763 9730"/>
                    <a:gd name="T1" fmla="*/ T0 w 159"/>
                    <a:gd name="T2" fmla="+- 0 7233 7144"/>
                    <a:gd name="T3" fmla="*/ 7233 h 89"/>
                    <a:gd name="T4" fmla="+- 0 9730 9730"/>
                    <a:gd name="T5" fmla="*/ T4 w 159"/>
                    <a:gd name="T6" fmla="+- 0 7214 7144"/>
                    <a:gd name="T7" fmla="*/ 7214 h 89"/>
                    <a:gd name="T8" fmla="+- 0 9852 9730"/>
                    <a:gd name="T9" fmla="*/ T8 w 159"/>
                    <a:gd name="T10" fmla="+- 0 7144 7144"/>
                    <a:gd name="T11" fmla="*/ 7144 h 89"/>
                    <a:gd name="T12" fmla="+- 0 9888 9730"/>
                    <a:gd name="T13" fmla="*/ T12 w 159"/>
                    <a:gd name="T14" fmla="+- 0 7161 7144"/>
                    <a:gd name="T15" fmla="*/ 7161 h 8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59" h="89">
                      <a:moveTo>
                        <a:pt x="33" y="89"/>
                      </a:moveTo>
                      <a:lnTo>
                        <a:pt x="0" y="70"/>
                      </a:lnTo>
                      <a:lnTo>
                        <a:pt x="122" y="0"/>
                      </a:lnTo>
                      <a:lnTo>
                        <a:pt x="158" y="1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84" name="Group 3483"/>
              <p:cNvGrpSpPr>
                <a:grpSpLocks/>
              </p:cNvGrpSpPr>
              <p:nvPr/>
            </p:nvGrpSpPr>
            <p:grpSpPr bwMode="auto">
              <a:xfrm>
                <a:off x="10114" y="6921"/>
                <a:ext cx="159" cy="89"/>
                <a:chOff x="10114" y="6921"/>
                <a:chExt cx="159" cy="89"/>
              </a:xfrm>
            </p:grpSpPr>
            <p:sp>
              <p:nvSpPr>
                <p:cNvPr id="4227" name="Freeform 4226"/>
                <p:cNvSpPr>
                  <a:spLocks/>
                </p:cNvSpPr>
                <p:nvPr/>
              </p:nvSpPr>
              <p:spPr bwMode="auto">
                <a:xfrm>
                  <a:off x="10114" y="6921"/>
                  <a:ext cx="159" cy="89"/>
                </a:xfrm>
                <a:custGeom>
                  <a:avLst/>
                  <a:gdLst>
                    <a:gd name="T0" fmla="+- 0 10147 10114"/>
                    <a:gd name="T1" fmla="*/ T0 w 159"/>
                    <a:gd name="T2" fmla="+- 0 7010 6921"/>
                    <a:gd name="T3" fmla="*/ 7010 h 89"/>
                    <a:gd name="T4" fmla="+- 0 10114 10114"/>
                    <a:gd name="T5" fmla="*/ T4 w 159"/>
                    <a:gd name="T6" fmla="+- 0 6993 6921"/>
                    <a:gd name="T7" fmla="*/ 6993 h 89"/>
                    <a:gd name="T8" fmla="+- 0 10236 10114"/>
                    <a:gd name="T9" fmla="*/ T8 w 159"/>
                    <a:gd name="T10" fmla="+- 0 6921 6921"/>
                    <a:gd name="T11" fmla="*/ 6921 h 89"/>
                    <a:gd name="T12" fmla="+- 0 10272 10114"/>
                    <a:gd name="T13" fmla="*/ T12 w 159"/>
                    <a:gd name="T14" fmla="+- 0 6938 6921"/>
                    <a:gd name="T15" fmla="*/ 6938 h 8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59" h="89">
                      <a:moveTo>
                        <a:pt x="33" y="89"/>
                      </a:moveTo>
                      <a:lnTo>
                        <a:pt x="0" y="72"/>
                      </a:lnTo>
                      <a:lnTo>
                        <a:pt x="122" y="0"/>
                      </a:lnTo>
                      <a:lnTo>
                        <a:pt x="158" y="1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85" name="Group 3484"/>
              <p:cNvGrpSpPr>
                <a:grpSpLocks/>
              </p:cNvGrpSpPr>
              <p:nvPr/>
            </p:nvGrpSpPr>
            <p:grpSpPr bwMode="auto">
              <a:xfrm>
                <a:off x="10498" y="6700"/>
                <a:ext cx="159" cy="89"/>
                <a:chOff x="10498" y="6700"/>
                <a:chExt cx="159" cy="89"/>
              </a:xfrm>
            </p:grpSpPr>
            <p:sp>
              <p:nvSpPr>
                <p:cNvPr id="4226" name="Freeform 4225"/>
                <p:cNvSpPr>
                  <a:spLocks/>
                </p:cNvSpPr>
                <p:nvPr/>
              </p:nvSpPr>
              <p:spPr bwMode="auto">
                <a:xfrm>
                  <a:off x="10498" y="6700"/>
                  <a:ext cx="159" cy="89"/>
                </a:xfrm>
                <a:custGeom>
                  <a:avLst/>
                  <a:gdLst>
                    <a:gd name="T0" fmla="+- 0 10531 10498"/>
                    <a:gd name="T1" fmla="*/ T0 w 159"/>
                    <a:gd name="T2" fmla="+- 0 6789 6700"/>
                    <a:gd name="T3" fmla="*/ 6789 h 89"/>
                    <a:gd name="T4" fmla="+- 0 10498 10498"/>
                    <a:gd name="T5" fmla="*/ T4 w 159"/>
                    <a:gd name="T6" fmla="+- 0 6770 6700"/>
                    <a:gd name="T7" fmla="*/ 6770 h 89"/>
                    <a:gd name="T8" fmla="+- 0 10620 10498"/>
                    <a:gd name="T9" fmla="*/ T8 w 159"/>
                    <a:gd name="T10" fmla="+- 0 6700 6700"/>
                    <a:gd name="T11" fmla="*/ 6700 h 89"/>
                    <a:gd name="T12" fmla="+- 0 10656 10498"/>
                    <a:gd name="T13" fmla="*/ T12 w 159"/>
                    <a:gd name="T14" fmla="+- 0 6717 6700"/>
                    <a:gd name="T15" fmla="*/ 6717 h 8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59" h="89">
                      <a:moveTo>
                        <a:pt x="33" y="89"/>
                      </a:moveTo>
                      <a:lnTo>
                        <a:pt x="0" y="70"/>
                      </a:lnTo>
                      <a:lnTo>
                        <a:pt x="122" y="0"/>
                      </a:lnTo>
                      <a:lnTo>
                        <a:pt x="158" y="1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86" name="Group 3485"/>
              <p:cNvGrpSpPr>
                <a:grpSpLocks/>
              </p:cNvGrpSpPr>
              <p:nvPr/>
            </p:nvGrpSpPr>
            <p:grpSpPr bwMode="auto">
              <a:xfrm>
                <a:off x="8256" y="6244"/>
                <a:ext cx="2189" cy="1313"/>
                <a:chOff x="8256" y="6244"/>
                <a:chExt cx="2189" cy="1313"/>
              </a:xfrm>
            </p:grpSpPr>
            <p:sp>
              <p:nvSpPr>
                <p:cNvPr id="4225" name="Freeform 4224"/>
                <p:cNvSpPr>
                  <a:spLocks/>
                </p:cNvSpPr>
                <p:nvPr/>
              </p:nvSpPr>
              <p:spPr bwMode="auto">
                <a:xfrm>
                  <a:off x="8256" y="6244"/>
                  <a:ext cx="2189" cy="1313"/>
                </a:xfrm>
                <a:custGeom>
                  <a:avLst/>
                  <a:gdLst>
                    <a:gd name="T0" fmla="+- 0 8256 8256"/>
                    <a:gd name="T1" fmla="*/ T0 w 2189"/>
                    <a:gd name="T2" fmla="+- 0 7228 6244"/>
                    <a:gd name="T3" fmla="*/ 7228 h 1313"/>
                    <a:gd name="T4" fmla="+- 0 8820 8256"/>
                    <a:gd name="T5" fmla="*/ T4 w 2189"/>
                    <a:gd name="T6" fmla="+- 0 7557 6244"/>
                    <a:gd name="T7" fmla="*/ 7557 h 1313"/>
                    <a:gd name="T8" fmla="+- 0 10445 8256"/>
                    <a:gd name="T9" fmla="*/ T8 w 2189"/>
                    <a:gd name="T10" fmla="+- 0 6611 6244"/>
                    <a:gd name="T11" fmla="*/ 6611 h 1313"/>
                    <a:gd name="T12" fmla="+- 0 9809 8256"/>
                    <a:gd name="T13" fmla="*/ T12 w 2189"/>
                    <a:gd name="T14" fmla="+- 0 6244 6244"/>
                    <a:gd name="T15" fmla="*/ 6244 h 1313"/>
                    <a:gd name="T16" fmla="+- 0 9809 8256"/>
                    <a:gd name="T17" fmla="*/ T16 w 2189"/>
                    <a:gd name="T18" fmla="+- 0 6256 6244"/>
                    <a:gd name="T19" fmla="*/ 6256 h 1313"/>
                    <a:gd name="T20" fmla="+- 0 10433 8256"/>
                    <a:gd name="T21" fmla="*/ T20 w 2189"/>
                    <a:gd name="T22" fmla="+- 0 6618 6244"/>
                    <a:gd name="T23" fmla="*/ 6618 h 131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</a:cxnLst>
                  <a:rect l="0" t="0" r="r" b="b"/>
                  <a:pathLst>
                    <a:path w="2189" h="1313">
                      <a:moveTo>
                        <a:pt x="0" y="984"/>
                      </a:moveTo>
                      <a:lnTo>
                        <a:pt x="564" y="1313"/>
                      </a:lnTo>
                      <a:lnTo>
                        <a:pt x="2189" y="367"/>
                      </a:lnTo>
                      <a:lnTo>
                        <a:pt x="1553" y="0"/>
                      </a:lnTo>
                      <a:lnTo>
                        <a:pt x="1553" y="12"/>
                      </a:lnTo>
                      <a:lnTo>
                        <a:pt x="2177" y="37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87" name="Group 3486"/>
              <p:cNvGrpSpPr>
                <a:grpSpLocks/>
              </p:cNvGrpSpPr>
              <p:nvPr/>
            </p:nvGrpSpPr>
            <p:grpSpPr bwMode="auto">
              <a:xfrm>
                <a:off x="8256" y="6244"/>
                <a:ext cx="1553" cy="992"/>
                <a:chOff x="8256" y="6244"/>
                <a:chExt cx="1553" cy="992"/>
              </a:xfrm>
            </p:grpSpPr>
            <p:sp>
              <p:nvSpPr>
                <p:cNvPr id="4224" name="Freeform 4223"/>
                <p:cNvSpPr>
                  <a:spLocks/>
                </p:cNvSpPr>
                <p:nvPr/>
              </p:nvSpPr>
              <p:spPr bwMode="auto">
                <a:xfrm>
                  <a:off x="8256" y="6244"/>
                  <a:ext cx="1553" cy="992"/>
                </a:xfrm>
                <a:custGeom>
                  <a:avLst/>
                  <a:gdLst>
                    <a:gd name="T0" fmla="+- 0 8256 8256"/>
                    <a:gd name="T1" fmla="*/ T0 w 1553"/>
                    <a:gd name="T2" fmla="+- 0 7142 6244"/>
                    <a:gd name="T3" fmla="*/ 7142 h 992"/>
                    <a:gd name="T4" fmla="+- 0 9809 8256"/>
                    <a:gd name="T5" fmla="*/ T4 w 1553"/>
                    <a:gd name="T6" fmla="+- 0 6244 6244"/>
                    <a:gd name="T7" fmla="*/ 6244 h 992"/>
                    <a:gd name="T8" fmla="+- 0 9809 8256"/>
                    <a:gd name="T9" fmla="*/ T8 w 1553"/>
                    <a:gd name="T10" fmla="+- 0 6342 6244"/>
                    <a:gd name="T11" fmla="*/ 6342 h 992"/>
                    <a:gd name="T12" fmla="+- 0 8266 8256"/>
                    <a:gd name="T13" fmla="*/ T12 w 1553"/>
                    <a:gd name="T14" fmla="+- 0 7235 6244"/>
                    <a:gd name="T15" fmla="*/ 7235 h 99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553" h="992">
                      <a:moveTo>
                        <a:pt x="0" y="898"/>
                      </a:moveTo>
                      <a:lnTo>
                        <a:pt x="1553" y="0"/>
                      </a:lnTo>
                      <a:lnTo>
                        <a:pt x="1553" y="98"/>
                      </a:lnTo>
                      <a:lnTo>
                        <a:pt x="10" y="99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88" name="Group 3487"/>
              <p:cNvGrpSpPr>
                <a:grpSpLocks/>
              </p:cNvGrpSpPr>
              <p:nvPr/>
            </p:nvGrpSpPr>
            <p:grpSpPr bwMode="auto">
              <a:xfrm>
                <a:off x="9053" y="6676"/>
                <a:ext cx="1959" cy="1275"/>
                <a:chOff x="9053" y="6676"/>
                <a:chExt cx="1959" cy="1275"/>
              </a:xfrm>
            </p:grpSpPr>
            <p:sp>
              <p:nvSpPr>
                <p:cNvPr id="4223" name="Freeform 4222"/>
                <p:cNvSpPr>
                  <a:spLocks/>
                </p:cNvSpPr>
                <p:nvPr/>
              </p:nvSpPr>
              <p:spPr bwMode="auto">
                <a:xfrm>
                  <a:off x="9053" y="6676"/>
                  <a:ext cx="1959" cy="1275"/>
                </a:xfrm>
                <a:custGeom>
                  <a:avLst/>
                  <a:gdLst>
                    <a:gd name="T0" fmla="+- 0 9094 9053"/>
                    <a:gd name="T1" fmla="*/ T0 w 1959"/>
                    <a:gd name="T2" fmla="+- 0 7914 6676"/>
                    <a:gd name="T3" fmla="*/ 7914 h 1275"/>
                    <a:gd name="T4" fmla="+- 0 9094 9053"/>
                    <a:gd name="T5" fmla="*/ T4 w 1959"/>
                    <a:gd name="T6" fmla="+- 0 7929 6676"/>
                    <a:gd name="T7" fmla="*/ 7929 h 1275"/>
                    <a:gd name="T8" fmla="+- 0 9053 9053"/>
                    <a:gd name="T9" fmla="*/ T8 w 1959"/>
                    <a:gd name="T10" fmla="+- 0 7950 6676"/>
                    <a:gd name="T11" fmla="*/ 7950 h 1275"/>
                    <a:gd name="T12" fmla="+- 0 9053 9053"/>
                    <a:gd name="T13" fmla="*/ T12 w 1959"/>
                    <a:gd name="T14" fmla="+- 0 7869 6676"/>
                    <a:gd name="T15" fmla="*/ 7869 h 1275"/>
                    <a:gd name="T16" fmla="+- 0 9065 9053"/>
                    <a:gd name="T17" fmla="*/ T16 w 1959"/>
                    <a:gd name="T18" fmla="+- 0 7862 6676"/>
                    <a:gd name="T19" fmla="*/ 7862 h 1275"/>
                    <a:gd name="T20" fmla="+- 0 9084 9053"/>
                    <a:gd name="T21" fmla="*/ T20 w 1959"/>
                    <a:gd name="T22" fmla="+- 0 7874 6676"/>
                    <a:gd name="T23" fmla="*/ 7874 h 1275"/>
                    <a:gd name="T24" fmla="+- 0 9084 9053"/>
                    <a:gd name="T25" fmla="*/ T24 w 1959"/>
                    <a:gd name="T26" fmla="+- 0 7790 6676"/>
                    <a:gd name="T27" fmla="*/ 7790 h 1275"/>
                    <a:gd name="T28" fmla="+- 0 10999 9053"/>
                    <a:gd name="T29" fmla="*/ T28 w 1959"/>
                    <a:gd name="T30" fmla="+- 0 6676 6676"/>
                    <a:gd name="T31" fmla="*/ 6676 h 1275"/>
                    <a:gd name="T32" fmla="+- 0 11011 9053"/>
                    <a:gd name="T33" fmla="*/ T32 w 1959"/>
                    <a:gd name="T34" fmla="+- 0 6681 6676"/>
                    <a:gd name="T35" fmla="*/ 6681 h 1275"/>
                    <a:gd name="T36" fmla="+- 0 11011 9053"/>
                    <a:gd name="T37" fmla="*/ T36 w 1959"/>
                    <a:gd name="T38" fmla="+- 0 6774 6676"/>
                    <a:gd name="T39" fmla="*/ 6774 h 1275"/>
                    <a:gd name="T40" fmla="+- 0 10822 9053"/>
                    <a:gd name="T41" fmla="*/ T40 w 1959"/>
                    <a:gd name="T42" fmla="+- 0 6882 6676"/>
                    <a:gd name="T43" fmla="*/ 6882 h 1275"/>
                    <a:gd name="T44" fmla="+- 0 10822 9053"/>
                    <a:gd name="T45" fmla="*/ T44 w 1959"/>
                    <a:gd name="T46" fmla="+- 0 6863 6676"/>
                    <a:gd name="T47" fmla="*/ 6863 h 1275"/>
                    <a:gd name="T48" fmla="+- 0 10807 9053"/>
                    <a:gd name="T49" fmla="*/ T48 w 1959"/>
                    <a:gd name="T50" fmla="+- 0 6873 6676"/>
                    <a:gd name="T51" fmla="*/ 6873 h 1275"/>
                    <a:gd name="T52" fmla="+- 0 10807 9053"/>
                    <a:gd name="T53" fmla="*/ T52 w 1959"/>
                    <a:gd name="T54" fmla="+- 0 6892 6676"/>
                    <a:gd name="T55" fmla="*/ 6892 h 1275"/>
                    <a:gd name="T56" fmla="+- 0 10438 9053"/>
                    <a:gd name="T57" fmla="*/ T56 w 1959"/>
                    <a:gd name="T58" fmla="+- 0 7106 6676"/>
                    <a:gd name="T59" fmla="*/ 7106 h 1275"/>
                    <a:gd name="T60" fmla="+- 0 10438 9053"/>
                    <a:gd name="T61" fmla="*/ T60 w 1959"/>
                    <a:gd name="T62" fmla="+- 0 7086 6676"/>
                    <a:gd name="T63" fmla="*/ 7086 h 1275"/>
                    <a:gd name="T64" fmla="+- 0 10423 9053"/>
                    <a:gd name="T65" fmla="*/ T64 w 1959"/>
                    <a:gd name="T66" fmla="+- 0 7094 6676"/>
                    <a:gd name="T67" fmla="*/ 7094 h 1275"/>
                    <a:gd name="T68" fmla="+- 0 10423 9053"/>
                    <a:gd name="T69" fmla="*/ T68 w 1959"/>
                    <a:gd name="T70" fmla="+- 0 7113 6676"/>
                    <a:gd name="T71" fmla="*/ 7113 h 1275"/>
                    <a:gd name="T72" fmla="+- 0 10054 9053"/>
                    <a:gd name="T73" fmla="*/ T72 w 1959"/>
                    <a:gd name="T74" fmla="+- 0 7326 6676"/>
                    <a:gd name="T75" fmla="*/ 7326 h 1275"/>
                    <a:gd name="T76" fmla="+- 0 10054 9053"/>
                    <a:gd name="T77" fmla="*/ T76 w 1959"/>
                    <a:gd name="T78" fmla="+- 0 7307 6676"/>
                    <a:gd name="T79" fmla="*/ 7307 h 1275"/>
                    <a:gd name="T80" fmla="+- 0 10042 9053"/>
                    <a:gd name="T81" fmla="*/ T80 w 1959"/>
                    <a:gd name="T82" fmla="+- 0 7314 6676"/>
                    <a:gd name="T83" fmla="*/ 7314 h 1275"/>
                    <a:gd name="T84" fmla="+- 0 10042 9053"/>
                    <a:gd name="T85" fmla="*/ T84 w 1959"/>
                    <a:gd name="T86" fmla="+- 0 7334 6676"/>
                    <a:gd name="T87" fmla="*/ 7334 h 1275"/>
                    <a:gd name="T88" fmla="+- 0 9670 9053"/>
                    <a:gd name="T89" fmla="*/ T88 w 1959"/>
                    <a:gd name="T90" fmla="+- 0 7547 6676"/>
                    <a:gd name="T91" fmla="*/ 7547 h 1275"/>
                    <a:gd name="T92" fmla="+- 0 9670 9053"/>
                    <a:gd name="T93" fmla="*/ T92 w 1959"/>
                    <a:gd name="T94" fmla="+- 0 7528 6676"/>
                    <a:gd name="T95" fmla="*/ 7528 h 1275"/>
                    <a:gd name="T96" fmla="+- 0 9658 9053"/>
                    <a:gd name="T97" fmla="*/ T96 w 1959"/>
                    <a:gd name="T98" fmla="+- 0 7535 6676"/>
                    <a:gd name="T99" fmla="*/ 7535 h 1275"/>
                    <a:gd name="T100" fmla="+- 0 9658 9053"/>
                    <a:gd name="T101" fmla="*/ T100 w 1959"/>
                    <a:gd name="T102" fmla="+- 0 7557 6676"/>
                    <a:gd name="T103" fmla="*/ 7557 h 1275"/>
                    <a:gd name="T104" fmla="+- 0 9288 9053"/>
                    <a:gd name="T105" fmla="*/ T104 w 1959"/>
                    <a:gd name="T106" fmla="+- 0 7770 6676"/>
                    <a:gd name="T107" fmla="*/ 7770 h 1275"/>
                    <a:gd name="T108" fmla="+- 0 9288 9053"/>
                    <a:gd name="T109" fmla="*/ T108 w 1959"/>
                    <a:gd name="T110" fmla="+- 0 7749 6676"/>
                    <a:gd name="T111" fmla="*/ 7749 h 1275"/>
                    <a:gd name="T112" fmla="+- 0 9274 9053"/>
                    <a:gd name="T113" fmla="*/ T112 w 1959"/>
                    <a:gd name="T114" fmla="+- 0 7758 6676"/>
                    <a:gd name="T115" fmla="*/ 7758 h 1275"/>
                    <a:gd name="T116" fmla="+- 0 9274 9053"/>
                    <a:gd name="T117" fmla="*/ T116 w 1959"/>
                    <a:gd name="T118" fmla="+- 0 7778 6676"/>
                    <a:gd name="T119" fmla="*/ 7778 h 1275"/>
                    <a:gd name="T120" fmla="+- 0 9084 9053"/>
                    <a:gd name="T121" fmla="*/ T120 w 1959"/>
                    <a:gd name="T122" fmla="+- 0 7886 6676"/>
                    <a:gd name="T123" fmla="*/ 7886 h 1275"/>
                    <a:gd name="T124" fmla="+- 0 9065 9053"/>
                    <a:gd name="T125" fmla="*/ T124 w 1959"/>
                    <a:gd name="T126" fmla="+- 0 7874 6676"/>
                    <a:gd name="T127" fmla="*/ 7874 h 1275"/>
                    <a:gd name="T128" fmla="+- 0 9065 9053"/>
                    <a:gd name="T129" fmla="*/ T128 w 1959"/>
                    <a:gd name="T130" fmla="+- 0 7931 6676"/>
                    <a:gd name="T131" fmla="*/ 7931 h 1275"/>
                    <a:gd name="T132" fmla="+- 0 9094 9053"/>
                    <a:gd name="T133" fmla="*/ T132 w 1959"/>
                    <a:gd name="T134" fmla="+- 0 7914 6676"/>
                    <a:gd name="T135" fmla="*/ 7914 h 1275"/>
                    <a:gd name="T136" fmla="+- 0 9065 9053"/>
                    <a:gd name="T137" fmla="*/ T136 w 1959"/>
                    <a:gd name="T138" fmla="+- 0 7895 6676"/>
                    <a:gd name="T139" fmla="*/ 7895 h 127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  <a:cxn ang="0">
                      <a:pos x="T137" y="T139"/>
                    </a:cxn>
                  </a:cxnLst>
                  <a:rect l="0" t="0" r="r" b="b"/>
                  <a:pathLst>
                    <a:path w="1959" h="1275">
                      <a:moveTo>
                        <a:pt x="41" y="1238"/>
                      </a:moveTo>
                      <a:lnTo>
                        <a:pt x="41" y="1253"/>
                      </a:lnTo>
                      <a:lnTo>
                        <a:pt x="0" y="1274"/>
                      </a:lnTo>
                      <a:lnTo>
                        <a:pt x="0" y="1193"/>
                      </a:lnTo>
                      <a:lnTo>
                        <a:pt x="12" y="1186"/>
                      </a:lnTo>
                      <a:lnTo>
                        <a:pt x="31" y="1198"/>
                      </a:lnTo>
                      <a:lnTo>
                        <a:pt x="31" y="1114"/>
                      </a:lnTo>
                      <a:lnTo>
                        <a:pt x="1946" y="0"/>
                      </a:lnTo>
                      <a:lnTo>
                        <a:pt x="1958" y="5"/>
                      </a:lnTo>
                      <a:lnTo>
                        <a:pt x="1958" y="98"/>
                      </a:lnTo>
                      <a:lnTo>
                        <a:pt x="1769" y="206"/>
                      </a:lnTo>
                      <a:lnTo>
                        <a:pt x="1769" y="187"/>
                      </a:lnTo>
                      <a:lnTo>
                        <a:pt x="1754" y="197"/>
                      </a:lnTo>
                      <a:lnTo>
                        <a:pt x="1754" y="216"/>
                      </a:lnTo>
                      <a:lnTo>
                        <a:pt x="1385" y="430"/>
                      </a:lnTo>
                      <a:lnTo>
                        <a:pt x="1385" y="410"/>
                      </a:lnTo>
                      <a:lnTo>
                        <a:pt x="1370" y="418"/>
                      </a:lnTo>
                      <a:lnTo>
                        <a:pt x="1370" y="437"/>
                      </a:lnTo>
                      <a:lnTo>
                        <a:pt x="1001" y="650"/>
                      </a:lnTo>
                      <a:lnTo>
                        <a:pt x="1001" y="631"/>
                      </a:lnTo>
                      <a:lnTo>
                        <a:pt x="989" y="638"/>
                      </a:lnTo>
                      <a:lnTo>
                        <a:pt x="989" y="658"/>
                      </a:lnTo>
                      <a:lnTo>
                        <a:pt x="617" y="871"/>
                      </a:lnTo>
                      <a:lnTo>
                        <a:pt x="617" y="852"/>
                      </a:lnTo>
                      <a:lnTo>
                        <a:pt x="605" y="859"/>
                      </a:lnTo>
                      <a:lnTo>
                        <a:pt x="605" y="881"/>
                      </a:lnTo>
                      <a:lnTo>
                        <a:pt x="235" y="1094"/>
                      </a:lnTo>
                      <a:lnTo>
                        <a:pt x="235" y="1073"/>
                      </a:lnTo>
                      <a:lnTo>
                        <a:pt x="221" y="1082"/>
                      </a:lnTo>
                      <a:lnTo>
                        <a:pt x="221" y="1102"/>
                      </a:lnTo>
                      <a:lnTo>
                        <a:pt x="31" y="1210"/>
                      </a:lnTo>
                      <a:lnTo>
                        <a:pt x="12" y="1198"/>
                      </a:lnTo>
                      <a:lnTo>
                        <a:pt x="12" y="1255"/>
                      </a:lnTo>
                      <a:lnTo>
                        <a:pt x="41" y="1238"/>
                      </a:lnTo>
                      <a:lnTo>
                        <a:pt x="12" y="121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89" name="Group 3488"/>
              <p:cNvGrpSpPr>
                <a:grpSpLocks/>
              </p:cNvGrpSpPr>
              <p:nvPr/>
            </p:nvGrpSpPr>
            <p:grpSpPr bwMode="auto">
              <a:xfrm>
                <a:off x="9096" y="6681"/>
                <a:ext cx="1916" cy="1200"/>
                <a:chOff x="9096" y="6681"/>
                <a:chExt cx="1916" cy="1200"/>
              </a:xfrm>
            </p:grpSpPr>
            <p:sp>
              <p:nvSpPr>
                <p:cNvPr id="4222" name="Freeform 4221"/>
                <p:cNvSpPr>
                  <a:spLocks/>
                </p:cNvSpPr>
                <p:nvPr/>
              </p:nvSpPr>
              <p:spPr bwMode="auto">
                <a:xfrm>
                  <a:off x="9096" y="6681"/>
                  <a:ext cx="1916" cy="1200"/>
                </a:xfrm>
                <a:custGeom>
                  <a:avLst/>
                  <a:gdLst>
                    <a:gd name="T0" fmla="+- 0 9096 9096"/>
                    <a:gd name="T1" fmla="*/ T0 w 1916"/>
                    <a:gd name="T2" fmla="+- 0 7881 6681"/>
                    <a:gd name="T3" fmla="*/ 7881 h 1200"/>
                    <a:gd name="T4" fmla="+- 0 9096 9096"/>
                    <a:gd name="T5" fmla="*/ T4 w 1916"/>
                    <a:gd name="T6" fmla="+- 0 7794 6681"/>
                    <a:gd name="T7" fmla="*/ 7794 h 1200"/>
                    <a:gd name="T8" fmla="+- 0 11011 9096"/>
                    <a:gd name="T9" fmla="*/ T8 w 1916"/>
                    <a:gd name="T10" fmla="+- 0 6681 6681"/>
                    <a:gd name="T11" fmla="*/ 6681 h 120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916" h="1200">
                      <a:moveTo>
                        <a:pt x="0" y="1200"/>
                      </a:moveTo>
                      <a:lnTo>
                        <a:pt x="0" y="1113"/>
                      </a:lnTo>
                      <a:lnTo>
                        <a:pt x="1915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90" name="Group 3489"/>
              <p:cNvGrpSpPr>
                <a:grpSpLocks/>
              </p:cNvGrpSpPr>
              <p:nvPr/>
            </p:nvGrpSpPr>
            <p:grpSpPr bwMode="auto">
              <a:xfrm>
                <a:off x="10807" y="6875"/>
                <a:ext cx="15" cy="8"/>
                <a:chOff x="10807" y="6875"/>
                <a:chExt cx="15" cy="8"/>
              </a:xfrm>
            </p:grpSpPr>
            <p:sp>
              <p:nvSpPr>
                <p:cNvPr id="4221" name="Freeform 4220"/>
                <p:cNvSpPr>
                  <a:spLocks/>
                </p:cNvSpPr>
                <p:nvPr/>
              </p:nvSpPr>
              <p:spPr bwMode="auto">
                <a:xfrm>
                  <a:off x="10807" y="6875"/>
                  <a:ext cx="15" cy="8"/>
                </a:xfrm>
                <a:custGeom>
                  <a:avLst/>
                  <a:gdLst>
                    <a:gd name="T0" fmla="+- 0 10822 10807"/>
                    <a:gd name="T1" fmla="*/ T0 w 15"/>
                    <a:gd name="T2" fmla="+- 0 6882 6875"/>
                    <a:gd name="T3" fmla="*/ 6882 h 8"/>
                    <a:gd name="T4" fmla="+- 0 10807 10807"/>
                    <a:gd name="T5" fmla="*/ T4 w 15"/>
                    <a:gd name="T6" fmla="+- 0 6875 6875"/>
                    <a:gd name="T7" fmla="*/ 6875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5" h="8">
                      <a:moveTo>
                        <a:pt x="15" y="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91" name="Group 3490"/>
              <p:cNvGrpSpPr>
                <a:grpSpLocks/>
              </p:cNvGrpSpPr>
              <p:nvPr/>
            </p:nvGrpSpPr>
            <p:grpSpPr bwMode="auto">
              <a:xfrm>
                <a:off x="10423" y="7096"/>
                <a:ext cx="15" cy="10"/>
                <a:chOff x="10423" y="7096"/>
                <a:chExt cx="15" cy="10"/>
              </a:xfrm>
            </p:grpSpPr>
            <p:sp>
              <p:nvSpPr>
                <p:cNvPr id="4220" name="Freeform 4219"/>
                <p:cNvSpPr>
                  <a:spLocks/>
                </p:cNvSpPr>
                <p:nvPr/>
              </p:nvSpPr>
              <p:spPr bwMode="auto">
                <a:xfrm>
                  <a:off x="10423" y="7096"/>
                  <a:ext cx="15" cy="10"/>
                </a:xfrm>
                <a:custGeom>
                  <a:avLst/>
                  <a:gdLst>
                    <a:gd name="T0" fmla="+- 0 10438 10423"/>
                    <a:gd name="T1" fmla="*/ T0 w 15"/>
                    <a:gd name="T2" fmla="+- 0 7106 7096"/>
                    <a:gd name="T3" fmla="*/ 7106 h 10"/>
                    <a:gd name="T4" fmla="+- 0 10423 10423"/>
                    <a:gd name="T5" fmla="*/ T4 w 15"/>
                    <a:gd name="T6" fmla="+- 0 7096 7096"/>
                    <a:gd name="T7" fmla="*/ 7096 h 1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5" h="10">
                      <a:moveTo>
                        <a:pt x="15" y="1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92" name="Group 3491"/>
              <p:cNvGrpSpPr>
                <a:grpSpLocks/>
              </p:cNvGrpSpPr>
              <p:nvPr/>
            </p:nvGrpSpPr>
            <p:grpSpPr bwMode="auto">
              <a:xfrm>
                <a:off x="10042" y="7319"/>
                <a:ext cx="12" cy="8"/>
                <a:chOff x="10042" y="7319"/>
                <a:chExt cx="12" cy="8"/>
              </a:xfrm>
            </p:grpSpPr>
            <p:sp>
              <p:nvSpPr>
                <p:cNvPr id="4219" name="Freeform 4218"/>
                <p:cNvSpPr>
                  <a:spLocks/>
                </p:cNvSpPr>
                <p:nvPr/>
              </p:nvSpPr>
              <p:spPr bwMode="auto">
                <a:xfrm>
                  <a:off x="10042" y="7319"/>
                  <a:ext cx="12" cy="8"/>
                </a:xfrm>
                <a:custGeom>
                  <a:avLst/>
                  <a:gdLst>
                    <a:gd name="T0" fmla="+- 0 10054 10042"/>
                    <a:gd name="T1" fmla="*/ T0 w 12"/>
                    <a:gd name="T2" fmla="+- 0 7326 7319"/>
                    <a:gd name="T3" fmla="*/ 7326 h 8"/>
                    <a:gd name="T4" fmla="+- 0 10042 10042"/>
                    <a:gd name="T5" fmla="*/ T4 w 12"/>
                    <a:gd name="T6" fmla="+- 0 7319 7319"/>
                    <a:gd name="T7" fmla="*/ 7319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2" h="8">
                      <a:moveTo>
                        <a:pt x="12" y="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93" name="Group 3492"/>
              <p:cNvGrpSpPr>
                <a:grpSpLocks/>
              </p:cNvGrpSpPr>
              <p:nvPr/>
            </p:nvGrpSpPr>
            <p:grpSpPr bwMode="auto">
              <a:xfrm>
                <a:off x="9658" y="7540"/>
                <a:ext cx="12" cy="8"/>
                <a:chOff x="9658" y="7540"/>
                <a:chExt cx="12" cy="8"/>
              </a:xfrm>
            </p:grpSpPr>
            <p:sp>
              <p:nvSpPr>
                <p:cNvPr id="4218" name="Freeform 4217"/>
                <p:cNvSpPr>
                  <a:spLocks/>
                </p:cNvSpPr>
                <p:nvPr/>
              </p:nvSpPr>
              <p:spPr bwMode="auto">
                <a:xfrm>
                  <a:off x="9658" y="7540"/>
                  <a:ext cx="12" cy="8"/>
                </a:xfrm>
                <a:custGeom>
                  <a:avLst/>
                  <a:gdLst>
                    <a:gd name="T0" fmla="+- 0 9670 9658"/>
                    <a:gd name="T1" fmla="*/ T0 w 12"/>
                    <a:gd name="T2" fmla="+- 0 7547 7540"/>
                    <a:gd name="T3" fmla="*/ 7547 h 8"/>
                    <a:gd name="T4" fmla="+- 0 9658 9658"/>
                    <a:gd name="T5" fmla="*/ T4 w 12"/>
                    <a:gd name="T6" fmla="+- 0 7540 7540"/>
                    <a:gd name="T7" fmla="*/ 7540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2" h="8">
                      <a:moveTo>
                        <a:pt x="12" y="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94" name="Group 3493"/>
              <p:cNvGrpSpPr>
                <a:grpSpLocks/>
              </p:cNvGrpSpPr>
              <p:nvPr/>
            </p:nvGrpSpPr>
            <p:grpSpPr bwMode="auto">
              <a:xfrm>
                <a:off x="9274" y="7761"/>
                <a:ext cx="15" cy="10"/>
                <a:chOff x="9274" y="7761"/>
                <a:chExt cx="15" cy="10"/>
              </a:xfrm>
            </p:grpSpPr>
            <p:sp>
              <p:nvSpPr>
                <p:cNvPr id="4217" name="Freeform 4216"/>
                <p:cNvSpPr>
                  <a:spLocks/>
                </p:cNvSpPr>
                <p:nvPr/>
              </p:nvSpPr>
              <p:spPr bwMode="auto">
                <a:xfrm>
                  <a:off x="9274" y="7761"/>
                  <a:ext cx="15" cy="10"/>
                </a:xfrm>
                <a:custGeom>
                  <a:avLst/>
                  <a:gdLst>
                    <a:gd name="T0" fmla="+- 0 9288 9274"/>
                    <a:gd name="T1" fmla="*/ T0 w 15"/>
                    <a:gd name="T2" fmla="+- 0 7770 7761"/>
                    <a:gd name="T3" fmla="*/ 7770 h 10"/>
                    <a:gd name="T4" fmla="+- 0 9274 9274"/>
                    <a:gd name="T5" fmla="*/ T4 w 15"/>
                    <a:gd name="T6" fmla="+- 0 7761 7761"/>
                    <a:gd name="T7" fmla="*/ 7761 h 1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5" h="10">
                      <a:moveTo>
                        <a:pt x="14" y="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95" name="Group 3494"/>
              <p:cNvGrpSpPr>
                <a:grpSpLocks/>
              </p:cNvGrpSpPr>
              <p:nvPr/>
            </p:nvGrpSpPr>
            <p:grpSpPr bwMode="auto">
              <a:xfrm>
                <a:off x="8256" y="7492"/>
                <a:ext cx="797" cy="459"/>
                <a:chOff x="8256" y="7492"/>
                <a:chExt cx="797" cy="459"/>
              </a:xfrm>
            </p:grpSpPr>
            <p:sp>
              <p:nvSpPr>
                <p:cNvPr id="4216" name="Freeform 4215"/>
                <p:cNvSpPr>
                  <a:spLocks/>
                </p:cNvSpPr>
                <p:nvPr/>
              </p:nvSpPr>
              <p:spPr bwMode="auto">
                <a:xfrm>
                  <a:off x="8256" y="7492"/>
                  <a:ext cx="797" cy="459"/>
                </a:xfrm>
                <a:custGeom>
                  <a:avLst/>
                  <a:gdLst>
                    <a:gd name="T0" fmla="+- 0 9053 8256"/>
                    <a:gd name="T1" fmla="*/ T0 w 797"/>
                    <a:gd name="T2" fmla="+- 0 7950 7492"/>
                    <a:gd name="T3" fmla="*/ 7950 h 459"/>
                    <a:gd name="T4" fmla="+- 0 8256 8256"/>
                    <a:gd name="T5" fmla="*/ T4 w 797"/>
                    <a:gd name="T6" fmla="+- 0 7492 7492"/>
                    <a:gd name="T7" fmla="*/ 7492 h 45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797" h="459">
                      <a:moveTo>
                        <a:pt x="797" y="45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96" name="Group 3495"/>
              <p:cNvGrpSpPr>
                <a:grpSpLocks/>
              </p:cNvGrpSpPr>
              <p:nvPr/>
            </p:nvGrpSpPr>
            <p:grpSpPr bwMode="auto">
              <a:xfrm>
                <a:off x="8256" y="7406"/>
                <a:ext cx="797" cy="464"/>
                <a:chOff x="8256" y="7406"/>
                <a:chExt cx="797" cy="464"/>
              </a:xfrm>
            </p:grpSpPr>
            <p:sp>
              <p:nvSpPr>
                <p:cNvPr id="4215" name="Freeform 4214"/>
                <p:cNvSpPr>
                  <a:spLocks/>
                </p:cNvSpPr>
                <p:nvPr/>
              </p:nvSpPr>
              <p:spPr bwMode="auto">
                <a:xfrm>
                  <a:off x="8256" y="7406"/>
                  <a:ext cx="797" cy="464"/>
                </a:xfrm>
                <a:custGeom>
                  <a:avLst/>
                  <a:gdLst>
                    <a:gd name="T0" fmla="+- 0 9053 8256"/>
                    <a:gd name="T1" fmla="*/ T0 w 797"/>
                    <a:gd name="T2" fmla="+- 0 7869 7406"/>
                    <a:gd name="T3" fmla="*/ 7869 h 464"/>
                    <a:gd name="T4" fmla="+- 0 8256 8256"/>
                    <a:gd name="T5" fmla="*/ T4 w 797"/>
                    <a:gd name="T6" fmla="+- 0 7406 7406"/>
                    <a:gd name="T7" fmla="*/ 7406 h 46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797" h="464">
                      <a:moveTo>
                        <a:pt x="797" y="46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97" name="Group 3496"/>
              <p:cNvGrpSpPr>
                <a:grpSpLocks/>
              </p:cNvGrpSpPr>
              <p:nvPr/>
            </p:nvGrpSpPr>
            <p:grpSpPr bwMode="auto">
              <a:xfrm>
                <a:off x="8256" y="5584"/>
                <a:ext cx="773" cy="531"/>
                <a:chOff x="8256" y="5584"/>
                <a:chExt cx="773" cy="531"/>
              </a:xfrm>
            </p:grpSpPr>
            <p:sp>
              <p:nvSpPr>
                <p:cNvPr id="4214" name="Freeform 4213"/>
                <p:cNvSpPr>
                  <a:spLocks/>
                </p:cNvSpPr>
                <p:nvPr/>
              </p:nvSpPr>
              <p:spPr bwMode="auto">
                <a:xfrm>
                  <a:off x="8256" y="5584"/>
                  <a:ext cx="773" cy="531"/>
                </a:xfrm>
                <a:custGeom>
                  <a:avLst/>
                  <a:gdLst>
                    <a:gd name="T0" fmla="+- 0 8256 8256"/>
                    <a:gd name="T1" fmla="*/ T0 w 773"/>
                    <a:gd name="T2" fmla="+- 0 6009 5584"/>
                    <a:gd name="T3" fmla="*/ 6009 h 531"/>
                    <a:gd name="T4" fmla="+- 0 8988 8256"/>
                    <a:gd name="T5" fmla="*/ T4 w 773"/>
                    <a:gd name="T6" fmla="+- 0 5584 5584"/>
                    <a:gd name="T7" fmla="*/ 5584 h 531"/>
                    <a:gd name="T8" fmla="+- 0 9026 8256"/>
                    <a:gd name="T9" fmla="*/ T8 w 773"/>
                    <a:gd name="T10" fmla="+- 0 5606 5584"/>
                    <a:gd name="T11" fmla="*/ 5606 h 531"/>
                    <a:gd name="T12" fmla="+- 0 9029 8256"/>
                    <a:gd name="T13" fmla="*/ T12 w 773"/>
                    <a:gd name="T14" fmla="+- 0 5661 5584"/>
                    <a:gd name="T15" fmla="*/ 5661 h 531"/>
                    <a:gd name="T16" fmla="+- 0 8256 8256"/>
                    <a:gd name="T17" fmla="*/ T16 w 773"/>
                    <a:gd name="T18" fmla="+- 0 6114 5584"/>
                    <a:gd name="T19" fmla="*/ 6114 h 53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773" h="531">
                      <a:moveTo>
                        <a:pt x="0" y="425"/>
                      </a:moveTo>
                      <a:lnTo>
                        <a:pt x="732" y="0"/>
                      </a:lnTo>
                      <a:lnTo>
                        <a:pt x="770" y="22"/>
                      </a:lnTo>
                      <a:lnTo>
                        <a:pt x="773" y="77"/>
                      </a:lnTo>
                      <a:lnTo>
                        <a:pt x="0" y="53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98" name="Group 3497"/>
              <p:cNvGrpSpPr>
                <a:grpSpLocks/>
              </p:cNvGrpSpPr>
              <p:nvPr/>
            </p:nvGrpSpPr>
            <p:grpSpPr bwMode="auto">
              <a:xfrm>
                <a:off x="8256" y="5606"/>
                <a:ext cx="771" cy="449"/>
                <a:chOff x="8256" y="5606"/>
                <a:chExt cx="771" cy="449"/>
              </a:xfrm>
            </p:grpSpPr>
            <p:sp>
              <p:nvSpPr>
                <p:cNvPr id="4213" name="Freeform 4212"/>
                <p:cNvSpPr>
                  <a:spLocks/>
                </p:cNvSpPr>
                <p:nvPr/>
              </p:nvSpPr>
              <p:spPr bwMode="auto">
                <a:xfrm>
                  <a:off x="8256" y="5606"/>
                  <a:ext cx="771" cy="449"/>
                </a:xfrm>
                <a:custGeom>
                  <a:avLst/>
                  <a:gdLst>
                    <a:gd name="T0" fmla="+- 0 8256 8256"/>
                    <a:gd name="T1" fmla="*/ T0 w 771"/>
                    <a:gd name="T2" fmla="+- 0 6054 5606"/>
                    <a:gd name="T3" fmla="*/ 6054 h 449"/>
                    <a:gd name="T4" fmla="+- 0 9026 8256"/>
                    <a:gd name="T5" fmla="*/ T4 w 771"/>
                    <a:gd name="T6" fmla="+- 0 5606 5606"/>
                    <a:gd name="T7" fmla="*/ 5606 h 44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771" h="449">
                      <a:moveTo>
                        <a:pt x="0" y="448"/>
                      </a:moveTo>
                      <a:lnTo>
                        <a:pt x="77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499" name="Group 3498"/>
              <p:cNvGrpSpPr>
                <a:grpSpLocks/>
              </p:cNvGrpSpPr>
              <p:nvPr/>
            </p:nvGrpSpPr>
            <p:grpSpPr bwMode="auto">
              <a:xfrm>
                <a:off x="8256" y="5488"/>
                <a:ext cx="617" cy="437"/>
                <a:chOff x="8256" y="5488"/>
                <a:chExt cx="617" cy="437"/>
              </a:xfrm>
            </p:grpSpPr>
            <p:sp>
              <p:nvSpPr>
                <p:cNvPr id="4212" name="Freeform 4211"/>
                <p:cNvSpPr>
                  <a:spLocks/>
                </p:cNvSpPr>
                <p:nvPr/>
              </p:nvSpPr>
              <p:spPr bwMode="auto">
                <a:xfrm>
                  <a:off x="8256" y="5488"/>
                  <a:ext cx="617" cy="437"/>
                </a:xfrm>
                <a:custGeom>
                  <a:avLst/>
                  <a:gdLst>
                    <a:gd name="T0" fmla="+- 0 8256 8256"/>
                    <a:gd name="T1" fmla="*/ T0 w 617"/>
                    <a:gd name="T2" fmla="+- 0 5822 5488"/>
                    <a:gd name="T3" fmla="*/ 5822 h 437"/>
                    <a:gd name="T4" fmla="+- 0 8832 8256"/>
                    <a:gd name="T5" fmla="*/ T4 w 617"/>
                    <a:gd name="T6" fmla="+- 0 5488 5488"/>
                    <a:gd name="T7" fmla="*/ 5488 h 437"/>
                    <a:gd name="T8" fmla="+- 0 8870 8256"/>
                    <a:gd name="T9" fmla="*/ T8 w 617"/>
                    <a:gd name="T10" fmla="+- 0 5510 5488"/>
                    <a:gd name="T11" fmla="*/ 5510 h 437"/>
                    <a:gd name="T12" fmla="+- 0 8873 8256"/>
                    <a:gd name="T13" fmla="*/ T12 w 617"/>
                    <a:gd name="T14" fmla="+- 0 5562 5488"/>
                    <a:gd name="T15" fmla="*/ 5562 h 437"/>
                    <a:gd name="T16" fmla="+- 0 8256 8256"/>
                    <a:gd name="T17" fmla="*/ T16 w 617"/>
                    <a:gd name="T18" fmla="+- 0 5925 5488"/>
                    <a:gd name="T19" fmla="*/ 5925 h 43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617" h="437">
                      <a:moveTo>
                        <a:pt x="0" y="334"/>
                      </a:moveTo>
                      <a:lnTo>
                        <a:pt x="576" y="0"/>
                      </a:lnTo>
                      <a:lnTo>
                        <a:pt x="614" y="22"/>
                      </a:lnTo>
                      <a:lnTo>
                        <a:pt x="617" y="74"/>
                      </a:lnTo>
                      <a:lnTo>
                        <a:pt x="0" y="43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00" name="Group 3499"/>
              <p:cNvGrpSpPr>
                <a:grpSpLocks/>
              </p:cNvGrpSpPr>
              <p:nvPr/>
            </p:nvGrpSpPr>
            <p:grpSpPr bwMode="auto">
              <a:xfrm>
                <a:off x="8256" y="5510"/>
                <a:ext cx="615" cy="358"/>
                <a:chOff x="8256" y="5510"/>
                <a:chExt cx="615" cy="358"/>
              </a:xfrm>
            </p:grpSpPr>
            <p:sp>
              <p:nvSpPr>
                <p:cNvPr id="4211" name="Freeform 4210"/>
                <p:cNvSpPr>
                  <a:spLocks/>
                </p:cNvSpPr>
                <p:nvPr/>
              </p:nvSpPr>
              <p:spPr bwMode="auto">
                <a:xfrm>
                  <a:off x="8256" y="5510"/>
                  <a:ext cx="615" cy="358"/>
                </a:xfrm>
                <a:custGeom>
                  <a:avLst/>
                  <a:gdLst>
                    <a:gd name="T0" fmla="+- 0 8256 8256"/>
                    <a:gd name="T1" fmla="*/ T0 w 615"/>
                    <a:gd name="T2" fmla="+- 0 5867 5510"/>
                    <a:gd name="T3" fmla="*/ 5867 h 358"/>
                    <a:gd name="T4" fmla="+- 0 8870 8256"/>
                    <a:gd name="T5" fmla="*/ T4 w 615"/>
                    <a:gd name="T6" fmla="+- 0 5510 5510"/>
                    <a:gd name="T7" fmla="*/ 5510 h 3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615" h="358">
                      <a:moveTo>
                        <a:pt x="0" y="357"/>
                      </a:moveTo>
                      <a:lnTo>
                        <a:pt x="614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01" name="Group 3500"/>
              <p:cNvGrpSpPr>
                <a:grpSpLocks/>
              </p:cNvGrpSpPr>
              <p:nvPr/>
            </p:nvGrpSpPr>
            <p:grpSpPr bwMode="auto">
              <a:xfrm>
                <a:off x="8299" y="5877"/>
                <a:ext cx="159" cy="89"/>
                <a:chOff x="8299" y="5877"/>
                <a:chExt cx="159" cy="89"/>
              </a:xfrm>
            </p:grpSpPr>
            <p:sp>
              <p:nvSpPr>
                <p:cNvPr id="4210" name="Freeform 4209"/>
                <p:cNvSpPr>
                  <a:spLocks/>
                </p:cNvSpPr>
                <p:nvPr/>
              </p:nvSpPr>
              <p:spPr bwMode="auto">
                <a:xfrm>
                  <a:off x="8299" y="5877"/>
                  <a:ext cx="159" cy="89"/>
                </a:xfrm>
                <a:custGeom>
                  <a:avLst/>
                  <a:gdLst>
                    <a:gd name="T0" fmla="+- 0 8330 8299"/>
                    <a:gd name="T1" fmla="*/ T0 w 159"/>
                    <a:gd name="T2" fmla="+- 0 5966 5877"/>
                    <a:gd name="T3" fmla="*/ 5966 h 89"/>
                    <a:gd name="T4" fmla="+- 0 8299 8299"/>
                    <a:gd name="T5" fmla="*/ T4 w 159"/>
                    <a:gd name="T6" fmla="+- 0 5946 5877"/>
                    <a:gd name="T7" fmla="*/ 5946 h 89"/>
                    <a:gd name="T8" fmla="+- 0 8422 8299"/>
                    <a:gd name="T9" fmla="*/ T8 w 159"/>
                    <a:gd name="T10" fmla="+- 0 5877 5877"/>
                    <a:gd name="T11" fmla="*/ 5877 h 89"/>
                    <a:gd name="T12" fmla="+- 0 8458 8299"/>
                    <a:gd name="T13" fmla="*/ T12 w 159"/>
                    <a:gd name="T14" fmla="+- 0 5891 5877"/>
                    <a:gd name="T15" fmla="*/ 5891 h 8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59" h="89">
                      <a:moveTo>
                        <a:pt x="31" y="89"/>
                      </a:moveTo>
                      <a:lnTo>
                        <a:pt x="0" y="69"/>
                      </a:lnTo>
                      <a:lnTo>
                        <a:pt x="123" y="0"/>
                      </a:lnTo>
                      <a:lnTo>
                        <a:pt x="159" y="1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02" name="Group 3501"/>
              <p:cNvGrpSpPr>
                <a:grpSpLocks/>
              </p:cNvGrpSpPr>
              <p:nvPr/>
            </p:nvGrpSpPr>
            <p:grpSpPr bwMode="auto">
              <a:xfrm>
                <a:off x="8683" y="5654"/>
                <a:ext cx="159" cy="89"/>
                <a:chOff x="8683" y="5654"/>
                <a:chExt cx="159" cy="89"/>
              </a:xfrm>
            </p:grpSpPr>
            <p:sp>
              <p:nvSpPr>
                <p:cNvPr id="4209" name="Freeform 4208"/>
                <p:cNvSpPr>
                  <a:spLocks/>
                </p:cNvSpPr>
                <p:nvPr/>
              </p:nvSpPr>
              <p:spPr bwMode="auto">
                <a:xfrm>
                  <a:off x="8683" y="5654"/>
                  <a:ext cx="159" cy="89"/>
                </a:xfrm>
                <a:custGeom>
                  <a:avLst/>
                  <a:gdLst>
                    <a:gd name="T0" fmla="+- 0 8714 8683"/>
                    <a:gd name="T1" fmla="*/ T0 w 159"/>
                    <a:gd name="T2" fmla="+- 0 5742 5654"/>
                    <a:gd name="T3" fmla="*/ 5742 h 89"/>
                    <a:gd name="T4" fmla="+- 0 8683 8683"/>
                    <a:gd name="T5" fmla="*/ T4 w 159"/>
                    <a:gd name="T6" fmla="+- 0 5726 5654"/>
                    <a:gd name="T7" fmla="*/ 5726 h 89"/>
                    <a:gd name="T8" fmla="+- 0 8806 8683"/>
                    <a:gd name="T9" fmla="*/ T8 w 159"/>
                    <a:gd name="T10" fmla="+- 0 5654 5654"/>
                    <a:gd name="T11" fmla="*/ 5654 h 89"/>
                    <a:gd name="T12" fmla="+- 0 8842 8683"/>
                    <a:gd name="T13" fmla="*/ T12 w 159"/>
                    <a:gd name="T14" fmla="+- 0 5670 5654"/>
                    <a:gd name="T15" fmla="*/ 5670 h 8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59" h="89">
                      <a:moveTo>
                        <a:pt x="31" y="88"/>
                      </a:moveTo>
                      <a:lnTo>
                        <a:pt x="0" y="72"/>
                      </a:lnTo>
                      <a:lnTo>
                        <a:pt x="123" y="0"/>
                      </a:lnTo>
                      <a:lnTo>
                        <a:pt x="159" y="16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03" name="Group 3502"/>
              <p:cNvGrpSpPr>
                <a:grpSpLocks/>
              </p:cNvGrpSpPr>
              <p:nvPr/>
            </p:nvGrpSpPr>
            <p:grpSpPr bwMode="auto">
              <a:xfrm>
                <a:off x="8256" y="5771"/>
                <a:ext cx="1371" cy="1164"/>
                <a:chOff x="8256" y="5771"/>
                <a:chExt cx="1371" cy="1164"/>
              </a:xfrm>
            </p:grpSpPr>
            <p:sp>
              <p:nvSpPr>
                <p:cNvPr id="4208" name="Freeform 4207"/>
                <p:cNvSpPr>
                  <a:spLocks/>
                </p:cNvSpPr>
                <p:nvPr/>
              </p:nvSpPr>
              <p:spPr bwMode="auto">
                <a:xfrm>
                  <a:off x="8256" y="5771"/>
                  <a:ext cx="1371" cy="1164"/>
                </a:xfrm>
                <a:custGeom>
                  <a:avLst/>
                  <a:gdLst>
                    <a:gd name="T0" fmla="+- 0 8256 8256"/>
                    <a:gd name="T1" fmla="*/ T0 w 1371"/>
                    <a:gd name="T2" fmla="+- 0 6935 5771"/>
                    <a:gd name="T3" fmla="*/ 6935 h 1164"/>
                    <a:gd name="T4" fmla="+- 0 9626 8256"/>
                    <a:gd name="T5" fmla="*/ T4 w 1371"/>
                    <a:gd name="T6" fmla="+- 0 6138 5771"/>
                    <a:gd name="T7" fmla="*/ 6138 h 1164"/>
                    <a:gd name="T8" fmla="+- 0 8990 8256"/>
                    <a:gd name="T9" fmla="*/ T8 w 1371"/>
                    <a:gd name="T10" fmla="+- 0 5771 5771"/>
                    <a:gd name="T11" fmla="*/ 5771 h 1164"/>
                    <a:gd name="T12" fmla="+- 0 8990 8256"/>
                    <a:gd name="T13" fmla="*/ T12 w 1371"/>
                    <a:gd name="T14" fmla="+- 0 5783 5771"/>
                    <a:gd name="T15" fmla="*/ 5783 h 1164"/>
                    <a:gd name="T16" fmla="+- 0 9614 8256"/>
                    <a:gd name="T17" fmla="*/ T16 w 1371"/>
                    <a:gd name="T18" fmla="+- 0 6146 5771"/>
                    <a:gd name="T19" fmla="*/ 6146 h 116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371" h="1164">
                      <a:moveTo>
                        <a:pt x="0" y="1164"/>
                      </a:moveTo>
                      <a:lnTo>
                        <a:pt x="1370" y="367"/>
                      </a:lnTo>
                      <a:lnTo>
                        <a:pt x="734" y="0"/>
                      </a:lnTo>
                      <a:lnTo>
                        <a:pt x="734" y="12"/>
                      </a:lnTo>
                      <a:lnTo>
                        <a:pt x="1358" y="37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04" name="Group 3503"/>
              <p:cNvGrpSpPr>
                <a:grpSpLocks/>
              </p:cNvGrpSpPr>
              <p:nvPr/>
            </p:nvGrpSpPr>
            <p:grpSpPr bwMode="auto">
              <a:xfrm>
                <a:off x="8256" y="5771"/>
                <a:ext cx="735" cy="524"/>
                <a:chOff x="8256" y="5771"/>
                <a:chExt cx="735" cy="524"/>
              </a:xfrm>
            </p:grpSpPr>
            <p:sp>
              <p:nvSpPr>
                <p:cNvPr id="4207" name="Freeform 4206"/>
                <p:cNvSpPr>
                  <a:spLocks/>
                </p:cNvSpPr>
                <p:nvPr/>
              </p:nvSpPr>
              <p:spPr bwMode="auto">
                <a:xfrm>
                  <a:off x="8256" y="5771"/>
                  <a:ext cx="735" cy="524"/>
                </a:xfrm>
                <a:custGeom>
                  <a:avLst/>
                  <a:gdLst>
                    <a:gd name="T0" fmla="+- 0 8256 8256"/>
                    <a:gd name="T1" fmla="*/ T0 w 735"/>
                    <a:gd name="T2" fmla="+- 0 6196 5771"/>
                    <a:gd name="T3" fmla="*/ 6196 h 524"/>
                    <a:gd name="T4" fmla="+- 0 8990 8256"/>
                    <a:gd name="T5" fmla="*/ T4 w 735"/>
                    <a:gd name="T6" fmla="+- 0 5771 5771"/>
                    <a:gd name="T7" fmla="*/ 5771 h 524"/>
                    <a:gd name="T8" fmla="+- 0 8990 8256"/>
                    <a:gd name="T9" fmla="*/ T8 w 735"/>
                    <a:gd name="T10" fmla="+- 0 5870 5771"/>
                    <a:gd name="T11" fmla="*/ 5870 h 524"/>
                    <a:gd name="T12" fmla="+- 0 8256 8256"/>
                    <a:gd name="T13" fmla="*/ T12 w 735"/>
                    <a:gd name="T14" fmla="+- 0 6294 5771"/>
                    <a:gd name="T15" fmla="*/ 6294 h 52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735" h="524">
                      <a:moveTo>
                        <a:pt x="0" y="425"/>
                      </a:moveTo>
                      <a:lnTo>
                        <a:pt x="734" y="0"/>
                      </a:lnTo>
                      <a:lnTo>
                        <a:pt x="734" y="99"/>
                      </a:lnTo>
                      <a:lnTo>
                        <a:pt x="0" y="52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05" name="Group 3504"/>
              <p:cNvGrpSpPr>
                <a:grpSpLocks/>
              </p:cNvGrpSpPr>
              <p:nvPr/>
            </p:nvGrpSpPr>
            <p:grpSpPr bwMode="auto">
              <a:xfrm>
                <a:off x="7447" y="6753"/>
                <a:ext cx="15" cy="8"/>
                <a:chOff x="7447" y="6753"/>
                <a:chExt cx="15" cy="8"/>
              </a:xfrm>
            </p:grpSpPr>
            <p:sp>
              <p:nvSpPr>
                <p:cNvPr id="4206" name="Freeform 4205"/>
                <p:cNvSpPr>
                  <a:spLocks/>
                </p:cNvSpPr>
                <p:nvPr/>
              </p:nvSpPr>
              <p:spPr bwMode="auto">
                <a:xfrm>
                  <a:off x="7447" y="6753"/>
                  <a:ext cx="15" cy="8"/>
                </a:xfrm>
                <a:custGeom>
                  <a:avLst/>
                  <a:gdLst>
                    <a:gd name="T0" fmla="+- 0 7462 7447"/>
                    <a:gd name="T1" fmla="*/ T0 w 15"/>
                    <a:gd name="T2" fmla="+- 0 6753 6753"/>
                    <a:gd name="T3" fmla="*/ 6753 h 8"/>
                    <a:gd name="T4" fmla="+- 0 7447 7447"/>
                    <a:gd name="T5" fmla="*/ T4 w 15"/>
                    <a:gd name="T6" fmla="+- 0 6760 6753"/>
                    <a:gd name="T7" fmla="*/ 6760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5" h="8">
                      <a:moveTo>
                        <a:pt x="15" y="0"/>
                      </a:moveTo>
                      <a:lnTo>
                        <a:pt x="0" y="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06" name="Group 3505"/>
              <p:cNvGrpSpPr>
                <a:grpSpLocks/>
              </p:cNvGrpSpPr>
              <p:nvPr/>
            </p:nvGrpSpPr>
            <p:grpSpPr bwMode="auto">
              <a:xfrm>
                <a:off x="6787" y="5351"/>
                <a:ext cx="1928" cy="1138"/>
                <a:chOff x="6787" y="5351"/>
                <a:chExt cx="1928" cy="1138"/>
              </a:xfrm>
            </p:grpSpPr>
            <p:sp>
              <p:nvSpPr>
                <p:cNvPr id="4205" name="Freeform 4204"/>
                <p:cNvSpPr>
                  <a:spLocks/>
                </p:cNvSpPr>
                <p:nvPr/>
              </p:nvSpPr>
              <p:spPr bwMode="auto">
                <a:xfrm>
                  <a:off x="6787" y="5351"/>
                  <a:ext cx="1928" cy="1138"/>
                </a:xfrm>
                <a:custGeom>
                  <a:avLst/>
                  <a:gdLst>
                    <a:gd name="T0" fmla="+- 0 6787 6787"/>
                    <a:gd name="T1" fmla="*/ T0 w 1928"/>
                    <a:gd name="T2" fmla="+- 0 6489 5351"/>
                    <a:gd name="T3" fmla="*/ 6489 h 1138"/>
                    <a:gd name="T4" fmla="+- 0 6787 6787"/>
                    <a:gd name="T5" fmla="*/ T4 w 1928"/>
                    <a:gd name="T6" fmla="+- 0 6465 5351"/>
                    <a:gd name="T7" fmla="*/ 6465 h 1138"/>
                    <a:gd name="T8" fmla="+- 0 8702 6787"/>
                    <a:gd name="T9" fmla="*/ T8 w 1928"/>
                    <a:gd name="T10" fmla="+- 0 5351 5351"/>
                    <a:gd name="T11" fmla="*/ 5351 h 1138"/>
                    <a:gd name="T12" fmla="+- 0 8714 6787"/>
                    <a:gd name="T13" fmla="*/ T12 w 1928"/>
                    <a:gd name="T14" fmla="+- 0 5358 5351"/>
                    <a:gd name="T15" fmla="*/ 5358 h 1138"/>
                    <a:gd name="T16" fmla="+- 0 6799 6787"/>
                    <a:gd name="T17" fmla="*/ T16 w 1928"/>
                    <a:gd name="T18" fmla="+- 0 6472 5351"/>
                    <a:gd name="T19" fmla="*/ 6472 h 1138"/>
                    <a:gd name="T20" fmla="+- 0 6799 6787"/>
                    <a:gd name="T21" fmla="*/ T20 w 1928"/>
                    <a:gd name="T22" fmla="+- 0 6484 5351"/>
                    <a:gd name="T23" fmla="*/ 6484 h 113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</a:cxnLst>
                  <a:rect l="0" t="0" r="r" b="b"/>
                  <a:pathLst>
                    <a:path w="1928" h="1138">
                      <a:moveTo>
                        <a:pt x="0" y="1138"/>
                      </a:moveTo>
                      <a:lnTo>
                        <a:pt x="0" y="1114"/>
                      </a:lnTo>
                      <a:lnTo>
                        <a:pt x="1915" y="0"/>
                      </a:lnTo>
                      <a:lnTo>
                        <a:pt x="1927" y="7"/>
                      </a:lnTo>
                      <a:lnTo>
                        <a:pt x="12" y="1121"/>
                      </a:lnTo>
                      <a:lnTo>
                        <a:pt x="12" y="113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07" name="Group 3506"/>
              <p:cNvGrpSpPr>
                <a:grpSpLocks/>
              </p:cNvGrpSpPr>
              <p:nvPr/>
            </p:nvGrpSpPr>
            <p:grpSpPr bwMode="auto">
              <a:xfrm>
                <a:off x="6787" y="6465"/>
                <a:ext cx="12" cy="8"/>
                <a:chOff x="6787" y="6465"/>
                <a:chExt cx="12" cy="8"/>
              </a:xfrm>
            </p:grpSpPr>
            <p:sp>
              <p:nvSpPr>
                <p:cNvPr id="4204" name="Freeform 4203"/>
                <p:cNvSpPr>
                  <a:spLocks/>
                </p:cNvSpPr>
                <p:nvPr/>
              </p:nvSpPr>
              <p:spPr bwMode="auto">
                <a:xfrm>
                  <a:off x="6787" y="6465"/>
                  <a:ext cx="12" cy="8"/>
                </a:xfrm>
                <a:custGeom>
                  <a:avLst/>
                  <a:gdLst>
                    <a:gd name="T0" fmla="+- 0 6799 6787"/>
                    <a:gd name="T1" fmla="*/ T0 w 12"/>
                    <a:gd name="T2" fmla="+- 0 6472 6465"/>
                    <a:gd name="T3" fmla="*/ 6472 h 8"/>
                    <a:gd name="T4" fmla="+- 0 6787 6787"/>
                    <a:gd name="T5" fmla="*/ T4 w 12"/>
                    <a:gd name="T6" fmla="+- 0 6465 6465"/>
                    <a:gd name="T7" fmla="*/ 6465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2" h="8">
                      <a:moveTo>
                        <a:pt x="12" y="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08" name="Group 3507"/>
              <p:cNvGrpSpPr>
                <a:grpSpLocks/>
              </p:cNvGrpSpPr>
              <p:nvPr/>
            </p:nvGrpSpPr>
            <p:grpSpPr bwMode="auto">
              <a:xfrm>
                <a:off x="8208" y="5358"/>
                <a:ext cx="507" cy="384"/>
                <a:chOff x="8208" y="5358"/>
                <a:chExt cx="507" cy="384"/>
              </a:xfrm>
            </p:grpSpPr>
            <p:sp>
              <p:nvSpPr>
                <p:cNvPr id="4203" name="Freeform 4202"/>
                <p:cNvSpPr>
                  <a:spLocks/>
                </p:cNvSpPr>
                <p:nvPr/>
              </p:nvSpPr>
              <p:spPr bwMode="auto">
                <a:xfrm>
                  <a:off x="8208" y="5358"/>
                  <a:ext cx="507" cy="384"/>
                </a:xfrm>
                <a:custGeom>
                  <a:avLst/>
                  <a:gdLst>
                    <a:gd name="T0" fmla="+- 0 8714 8208"/>
                    <a:gd name="T1" fmla="*/ T0 w 507"/>
                    <a:gd name="T2" fmla="+- 0 5358 5358"/>
                    <a:gd name="T3" fmla="*/ 5358 h 384"/>
                    <a:gd name="T4" fmla="+- 0 8714 8208"/>
                    <a:gd name="T5" fmla="*/ T4 w 507"/>
                    <a:gd name="T6" fmla="+- 0 5450 5358"/>
                    <a:gd name="T7" fmla="*/ 5450 h 384"/>
                    <a:gd name="T8" fmla="+- 0 8527 8208"/>
                    <a:gd name="T9" fmla="*/ T8 w 507"/>
                    <a:gd name="T10" fmla="+- 0 5560 5358"/>
                    <a:gd name="T11" fmla="*/ 5560 h 384"/>
                    <a:gd name="T12" fmla="+- 0 8527 8208"/>
                    <a:gd name="T13" fmla="*/ T12 w 507"/>
                    <a:gd name="T14" fmla="+- 0 5550 5358"/>
                    <a:gd name="T15" fmla="*/ 5550 h 384"/>
                    <a:gd name="T16" fmla="+- 0 8513 8208"/>
                    <a:gd name="T17" fmla="*/ T16 w 507"/>
                    <a:gd name="T18" fmla="+- 0 5560 5358"/>
                    <a:gd name="T19" fmla="*/ 5560 h 384"/>
                    <a:gd name="T20" fmla="+- 0 8513 8208"/>
                    <a:gd name="T21" fmla="*/ T20 w 507"/>
                    <a:gd name="T22" fmla="+- 0 5567 5358"/>
                    <a:gd name="T23" fmla="*/ 5567 h 384"/>
                    <a:gd name="T24" fmla="+- 0 8208 8208"/>
                    <a:gd name="T25" fmla="*/ T24 w 507"/>
                    <a:gd name="T26" fmla="+- 0 5742 5358"/>
                    <a:gd name="T27" fmla="*/ 5742 h 38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</a:cxnLst>
                  <a:rect l="0" t="0" r="r" b="b"/>
                  <a:pathLst>
                    <a:path w="507" h="384">
                      <a:moveTo>
                        <a:pt x="506" y="0"/>
                      </a:moveTo>
                      <a:lnTo>
                        <a:pt x="506" y="92"/>
                      </a:lnTo>
                      <a:lnTo>
                        <a:pt x="319" y="202"/>
                      </a:lnTo>
                      <a:lnTo>
                        <a:pt x="319" y="192"/>
                      </a:lnTo>
                      <a:lnTo>
                        <a:pt x="305" y="202"/>
                      </a:lnTo>
                      <a:lnTo>
                        <a:pt x="305" y="209"/>
                      </a:lnTo>
                      <a:lnTo>
                        <a:pt x="0" y="3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09" name="Group 3508"/>
              <p:cNvGrpSpPr>
                <a:grpSpLocks/>
              </p:cNvGrpSpPr>
              <p:nvPr/>
            </p:nvGrpSpPr>
            <p:grpSpPr bwMode="auto">
              <a:xfrm>
                <a:off x="8513" y="5560"/>
                <a:ext cx="70" cy="41"/>
                <a:chOff x="8513" y="5560"/>
                <a:chExt cx="70" cy="41"/>
              </a:xfrm>
            </p:grpSpPr>
            <p:sp>
              <p:nvSpPr>
                <p:cNvPr id="4202" name="Freeform 4201"/>
                <p:cNvSpPr>
                  <a:spLocks/>
                </p:cNvSpPr>
                <p:nvPr/>
              </p:nvSpPr>
              <p:spPr bwMode="auto">
                <a:xfrm>
                  <a:off x="8513" y="5560"/>
                  <a:ext cx="70" cy="41"/>
                </a:xfrm>
                <a:custGeom>
                  <a:avLst/>
                  <a:gdLst>
                    <a:gd name="T0" fmla="+- 0 8513 8513"/>
                    <a:gd name="T1" fmla="*/ T0 w 70"/>
                    <a:gd name="T2" fmla="+- 0 5567 5560"/>
                    <a:gd name="T3" fmla="*/ 5567 h 41"/>
                    <a:gd name="T4" fmla="+- 0 8568 8513"/>
                    <a:gd name="T5" fmla="*/ T4 w 70"/>
                    <a:gd name="T6" fmla="+- 0 5601 5560"/>
                    <a:gd name="T7" fmla="*/ 5601 h 41"/>
                    <a:gd name="T8" fmla="+- 0 8582 8513"/>
                    <a:gd name="T9" fmla="*/ T8 w 70"/>
                    <a:gd name="T10" fmla="+- 0 5591 5560"/>
                    <a:gd name="T11" fmla="*/ 5591 h 41"/>
                    <a:gd name="T12" fmla="+- 0 8527 8513"/>
                    <a:gd name="T13" fmla="*/ T12 w 70"/>
                    <a:gd name="T14" fmla="+- 0 5560 5560"/>
                    <a:gd name="T15" fmla="*/ 5560 h 4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70" h="41">
                      <a:moveTo>
                        <a:pt x="0" y="7"/>
                      </a:moveTo>
                      <a:lnTo>
                        <a:pt x="55" y="41"/>
                      </a:lnTo>
                      <a:lnTo>
                        <a:pt x="69" y="31"/>
                      </a:lnTo>
                      <a:lnTo>
                        <a:pt x="14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10" name="Group 3509"/>
              <p:cNvGrpSpPr>
                <a:grpSpLocks/>
              </p:cNvGrpSpPr>
              <p:nvPr/>
            </p:nvGrpSpPr>
            <p:grpSpPr bwMode="auto">
              <a:xfrm>
                <a:off x="8518" y="5558"/>
                <a:ext cx="56" cy="41"/>
                <a:chOff x="8518" y="5558"/>
                <a:chExt cx="56" cy="41"/>
              </a:xfrm>
            </p:grpSpPr>
            <p:sp>
              <p:nvSpPr>
                <p:cNvPr id="4201" name="Freeform 4200"/>
                <p:cNvSpPr>
                  <a:spLocks/>
                </p:cNvSpPr>
                <p:nvPr/>
              </p:nvSpPr>
              <p:spPr bwMode="auto">
                <a:xfrm>
                  <a:off x="8518" y="5558"/>
                  <a:ext cx="56" cy="41"/>
                </a:xfrm>
                <a:custGeom>
                  <a:avLst/>
                  <a:gdLst>
                    <a:gd name="T0" fmla="+- 0 8518 8518"/>
                    <a:gd name="T1" fmla="*/ T0 w 56"/>
                    <a:gd name="T2" fmla="+- 0 5558 5558"/>
                    <a:gd name="T3" fmla="*/ 5558 h 41"/>
                    <a:gd name="T4" fmla="+- 0 8518 8518"/>
                    <a:gd name="T5" fmla="*/ T4 w 56"/>
                    <a:gd name="T6" fmla="+- 0 5565 5558"/>
                    <a:gd name="T7" fmla="*/ 5565 h 41"/>
                    <a:gd name="T8" fmla="+- 0 8573 8518"/>
                    <a:gd name="T9" fmla="*/ T8 w 56"/>
                    <a:gd name="T10" fmla="+- 0 5598 5558"/>
                    <a:gd name="T11" fmla="*/ 5598 h 4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56" h="41">
                      <a:moveTo>
                        <a:pt x="0" y="0"/>
                      </a:moveTo>
                      <a:lnTo>
                        <a:pt x="0" y="7"/>
                      </a:lnTo>
                      <a:lnTo>
                        <a:pt x="55" y="4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11" name="Group 3510"/>
              <p:cNvGrpSpPr>
                <a:grpSpLocks/>
              </p:cNvGrpSpPr>
              <p:nvPr/>
            </p:nvGrpSpPr>
            <p:grpSpPr bwMode="auto">
              <a:xfrm>
                <a:off x="8714" y="5450"/>
                <a:ext cx="92" cy="53"/>
                <a:chOff x="8714" y="5450"/>
                <a:chExt cx="92" cy="53"/>
              </a:xfrm>
            </p:grpSpPr>
            <p:sp>
              <p:nvSpPr>
                <p:cNvPr id="4200" name="Freeform 4199"/>
                <p:cNvSpPr>
                  <a:spLocks/>
                </p:cNvSpPr>
                <p:nvPr/>
              </p:nvSpPr>
              <p:spPr bwMode="auto">
                <a:xfrm>
                  <a:off x="8714" y="5450"/>
                  <a:ext cx="92" cy="53"/>
                </a:xfrm>
                <a:custGeom>
                  <a:avLst/>
                  <a:gdLst>
                    <a:gd name="T0" fmla="+- 0 8714 8714"/>
                    <a:gd name="T1" fmla="*/ T0 w 92"/>
                    <a:gd name="T2" fmla="+- 0 5450 5450"/>
                    <a:gd name="T3" fmla="*/ 5450 h 53"/>
                    <a:gd name="T4" fmla="+- 0 8806 8714"/>
                    <a:gd name="T5" fmla="*/ T4 w 92"/>
                    <a:gd name="T6" fmla="+- 0 5502 5450"/>
                    <a:gd name="T7" fmla="*/ 5502 h 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92" h="53">
                      <a:moveTo>
                        <a:pt x="0" y="0"/>
                      </a:moveTo>
                      <a:lnTo>
                        <a:pt x="92" y="5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12" name="Group 3511"/>
              <p:cNvGrpSpPr>
                <a:grpSpLocks/>
              </p:cNvGrpSpPr>
              <p:nvPr/>
            </p:nvGrpSpPr>
            <p:grpSpPr bwMode="auto">
              <a:xfrm>
                <a:off x="8873" y="5541"/>
                <a:ext cx="94" cy="56"/>
                <a:chOff x="8873" y="5541"/>
                <a:chExt cx="94" cy="56"/>
              </a:xfrm>
            </p:grpSpPr>
            <p:sp>
              <p:nvSpPr>
                <p:cNvPr id="4199" name="Freeform 4198"/>
                <p:cNvSpPr>
                  <a:spLocks/>
                </p:cNvSpPr>
                <p:nvPr/>
              </p:nvSpPr>
              <p:spPr bwMode="auto">
                <a:xfrm>
                  <a:off x="8873" y="5541"/>
                  <a:ext cx="94" cy="56"/>
                </a:xfrm>
                <a:custGeom>
                  <a:avLst/>
                  <a:gdLst>
                    <a:gd name="T0" fmla="+- 0 8873 8873"/>
                    <a:gd name="T1" fmla="*/ T0 w 94"/>
                    <a:gd name="T2" fmla="+- 0 5541 5541"/>
                    <a:gd name="T3" fmla="*/ 5541 h 56"/>
                    <a:gd name="T4" fmla="+- 0 8966 8873"/>
                    <a:gd name="T5" fmla="*/ T4 w 94"/>
                    <a:gd name="T6" fmla="+- 0 5596 5541"/>
                    <a:gd name="T7" fmla="*/ 5596 h 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94" h="56">
                      <a:moveTo>
                        <a:pt x="0" y="0"/>
                      </a:moveTo>
                      <a:lnTo>
                        <a:pt x="93" y="5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13" name="Group 3512"/>
              <p:cNvGrpSpPr>
                <a:grpSpLocks/>
              </p:cNvGrpSpPr>
              <p:nvPr/>
            </p:nvGrpSpPr>
            <p:grpSpPr bwMode="auto">
              <a:xfrm>
                <a:off x="9026" y="5632"/>
                <a:ext cx="1594" cy="917"/>
                <a:chOff x="9026" y="5632"/>
                <a:chExt cx="1594" cy="917"/>
              </a:xfrm>
            </p:grpSpPr>
            <p:sp>
              <p:nvSpPr>
                <p:cNvPr id="4198" name="Freeform 4197"/>
                <p:cNvSpPr>
                  <a:spLocks/>
                </p:cNvSpPr>
                <p:nvPr/>
              </p:nvSpPr>
              <p:spPr bwMode="auto">
                <a:xfrm>
                  <a:off x="9026" y="5632"/>
                  <a:ext cx="1594" cy="917"/>
                </a:xfrm>
                <a:custGeom>
                  <a:avLst/>
                  <a:gdLst>
                    <a:gd name="T0" fmla="+- 0 9026 9026"/>
                    <a:gd name="T1" fmla="*/ T0 w 1594"/>
                    <a:gd name="T2" fmla="+- 0 5632 5632"/>
                    <a:gd name="T3" fmla="*/ 5632 h 917"/>
                    <a:gd name="T4" fmla="+- 0 10620 9026"/>
                    <a:gd name="T5" fmla="*/ T4 w 1594"/>
                    <a:gd name="T6" fmla="+- 0 6549 5632"/>
                    <a:gd name="T7" fmla="*/ 6549 h 91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594" h="917">
                      <a:moveTo>
                        <a:pt x="0" y="0"/>
                      </a:moveTo>
                      <a:lnTo>
                        <a:pt x="1594" y="91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14" name="Group 3513"/>
              <p:cNvGrpSpPr>
                <a:grpSpLocks/>
              </p:cNvGrpSpPr>
              <p:nvPr/>
            </p:nvGrpSpPr>
            <p:grpSpPr bwMode="auto">
              <a:xfrm>
                <a:off x="10687" y="6590"/>
                <a:ext cx="94" cy="53"/>
                <a:chOff x="10687" y="6590"/>
                <a:chExt cx="94" cy="53"/>
              </a:xfrm>
            </p:grpSpPr>
            <p:sp>
              <p:nvSpPr>
                <p:cNvPr id="4197" name="Freeform 4196"/>
                <p:cNvSpPr>
                  <a:spLocks/>
                </p:cNvSpPr>
                <p:nvPr/>
              </p:nvSpPr>
              <p:spPr bwMode="auto">
                <a:xfrm>
                  <a:off x="10687" y="6590"/>
                  <a:ext cx="94" cy="53"/>
                </a:xfrm>
                <a:custGeom>
                  <a:avLst/>
                  <a:gdLst>
                    <a:gd name="T0" fmla="+- 0 10687 10687"/>
                    <a:gd name="T1" fmla="*/ T0 w 94"/>
                    <a:gd name="T2" fmla="+- 0 6590 6590"/>
                    <a:gd name="T3" fmla="*/ 6590 h 53"/>
                    <a:gd name="T4" fmla="+- 0 10781 10687"/>
                    <a:gd name="T5" fmla="*/ T4 w 94"/>
                    <a:gd name="T6" fmla="+- 0 6642 6590"/>
                    <a:gd name="T7" fmla="*/ 6642 h 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94" h="53">
                      <a:moveTo>
                        <a:pt x="0" y="0"/>
                      </a:moveTo>
                      <a:lnTo>
                        <a:pt x="94" y="5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15" name="Group 3514"/>
              <p:cNvGrpSpPr>
                <a:grpSpLocks/>
              </p:cNvGrpSpPr>
              <p:nvPr/>
            </p:nvGrpSpPr>
            <p:grpSpPr bwMode="auto">
              <a:xfrm>
                <a:off x="10843" y="6678"/>
                <a:ext cx="77" cy="46"/>
                <a:chOff x="10843" y="6678"/>
                <a:chExt cx="77" cy="46"/>
              </a:xfrm>
            </p:grpSpPr>
            <p:sp>
              <p:nvSpPr>
                <p:cNvPr id="4196" name="Freeform 4195"/>
                <p:cNvSpPr>
                  <a:spLocks/>
                </p:cNvSpPr>
                <p:nvPr/>
              </p:nvSpPr>
              <p:spPr bwMode="auto">
                <a:xfrm>
                  <a:off x="10843" y="6678"/>
                  <a:ext cx="77" cy="46"/>
                </a:xfrm>
                <a:custGeom>
                  <a:avLst/>
                  <a:gdLst>
                    <a:gd name="T0" fmla="+- 0 10843 10843"/>
                    <a:gd name="T1" fmla="*/ T0 w 77"/>
                    <a:gd name="T2" fmla="+- 0 6678 6678"/>
                    <a:gd name="T3" fmla="*/ 6678 h 46"/>
                    <a:gd name="T4" fmla="+- 0 10920 10843"/>
                    <a:gd name="T5" fmla="*/ T4 w 77"/>
                    <a:gd name="T6" fmla="+- 0 6724 6678"/>
                    <a:gd name="T7" fmla="*/ 6724 h 4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77" h="46">
                      <a:moveTo>
                        <a:pt x="0" y="0"/>
                      </a:moveTo>
                      <a:lnTo>
                        <a:pt x="77" y="46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16" name="Group 3515"/>
              <p:cNvGrpSpPr>
                <a:grpSpLocks/>
              </p:cNvGrpSpPr>
              <p:nvPr/>
            </p:nvGrpSpPr>
            <p:grpSpPr bwMode="auto">
              <a:xfrm>
                <a:off x="10949" y="6789"/>
                <a:ext cx="39" cy="70"/>
                <a:chOff x="10949" y="6789"/>
                <a:chExt cx="39" cy="70"/>
              </a:xfrm>
            </p:grpSpPr>
            <p:sp>
              <p:nvSpPr>
                <p:cNvPr id="4195" name="Freeform 4194"/>
                <p:cNvSpPr>
                  <a:spLocks/>
                </p:cNvSpPr>
                <p:nvPr/>
              </p:nvSpPr>
              <p:spPr bwMode="auto">
                <a:xfrm>
                  <a:off x="10949" y="6789"/>
                  <a:ext cx="39" cy="70"/>
                </a:xfrm>
                <a:custGeom>
                  <a:avLst/>
                  <a:gdLst>
                    <a:gd name="T0" fmla="+- 0 10987 10949"/>
                    <a:gd name="T1" fmla="*/ T0 w 39"/>
                    <a:gd name="T2" fmla="+- 0 6789 6789"/>
                    <a:gd name="T3" fmla="*/ 6789 h 70"/>
                    <a:gd name="T4" fmla="+- 0 10987 10949"/>
                    <a:gd name="T5" fmla="*/ T4 w 39"/>
                    <a:gd name="T6" fmla="+- 0 6834 6789"/>
                    <a:gd name="T7" fmla="*/ 6834 h 70"/>
                    <a:gd name="T8" fmla="+- 0 10949 10949"/>
                    <a:gd name="T9" fmla="*/ T8 w 39"/>
                    <a:gd name="T10" fmla="+- 0 6858 6789"/>
                    <a:gd name="T11" fmla="*/ 6858 h 70"/>
                    <a:gd name="T12" fmla="+- 0 10949 10949"/>
                    <a:gd name="T13" fmla="*/ T12 w 39"/>
                    <a:gd name="T14" fmla="+- 0 6842 6789"/>
                    <a:gd name="T15" fmla="*/ 6842 h 70"/>
                    <a:gd name="T16" fmla="+- 0 10978 10949"/>
                    <a:gd name="T17" fmla="*/ T16 w 39"/>
                    <a:gd name="T18" fmla="+- 0 6825 6789"/>
                    <a:gd name="T19" fmla="*/ 6825 h 70"/>
                    <a:gd name="T20" fmla="+- 0 10978 10949"/>
                    <a:gd name="T21" fmla="*/ T20 w 39"/>
                    <a:gd name="T22" fmla="+- 0 6794 6789"/>
                    <a:gd name="T23" fmla="*/ 6794 h 7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</a:cxnLst>
                  <a:rect l="0" t="0" r="r" b="b"/>
                  <a:pathLst>
                    <a:path w="39" h="70">
                      <a:moveTo>
                        <a:pt x="38" y="0"/>
                      </a:moveTo>
                      <a:lnTo>
                        <a:pt x="38" y="45"/>
                      </a:lnTo>
                      <a:lnTo>
                        <a:pt x="0" y="69"/>
                      </a:lnTo>
                      <a:lnTo>
                        <a:pt x="0" y="53"/>
                      </a:lnTo>
                      <a:lnTo>
                        <a:pt x="29" y="36"/>
                      </a:lnTo>
                      <a:lnTo>
                        <a:pt x="29" y="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17" name="Group 3516"/>
              <p:cNvGrpSpPr>
                <a:grpSpLocks/>
              </p:cNvGrpSpPr>
              <p:nvPr/>
            </p:nvGrpSpPr>
            <p:grpSpPr bwMode="auto">
              <a:xfrm>
                <a:off x="10920" y="6827"/>
                <a:ext cx="29" cy="15"/>
                <a:chOff x="10920" y="6827"/>
                <a:chExt cx="29" cy="15"/>
              </a:xfrm>
            </p:grpSpPr>
            <p:sp>
              <p:nvSpPr>
                <p:cNvPr id="4194" name="Freeform 4193"/>
                <p:cNvSpPr>
                  <a:spLocks/>
                </p:cNvSpPr>
                <p:nvPr/>
              </p:nvSpPr>
              <p:spPr bwMode="auto">
                <a:xfrm>
                  <a:off x="10920" y="6827"/>
                  <a:ext cx="29" cy="15"/>
                </a:xfrm>
                <a:custGeom>
                  <a:avLst/>
                  <a:gdLst>
                    <a:gd name="T0" fmla="+- 0 10949 10920"/>
                    <a:gd name="T1" fmla="*/ T0 w 29"/>
                    <a:gd name="T2" fmla="+- 0 6842 6827"/>
                    <a:gd name="T3" fmla="*/ 6842 h 15"/>
                    <a:gd name="T4" fmla="+- 0 10920 10920"/>
                    <a:gd name="T5" fmla="*/ T4 w 29"/>
                    <a:gd name="T6" fmla="+- 0 6827 6827"/>
                    <a:gd name="T7" fmla="*/ 6827 h 1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29" h="15">
                      <a:moveTo>
                        <a:pt x="29" y="1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18" name="Group 3517"/>
              <p:cNvGrpSpPr>
                <a:grpSpLocks/>
              </p:cNvGrpSpPr>
              <p:nvPr/>
            </p:nvGrpSpPr>
            <p:grpSpPr bwMode="auto">
              <a:xfrm>
                <a:off x="10908" y="6834"/>
                <a:ext cx="41" cy="24"/>
                <a:chOff x="10908" y="6834"/>
                <a:chExt cx="41" cy="24"/>
              </a:xfrm>
            </p:grpSpPr>
            <p:sp>
              <p:nvSpPr>
                <p:cNvPr id="4193" name="Freeform 4192"/>
                <p:cNvSpPr>
                  <a:spLocks/>
                </p:cNvSpPr>
                <p:nvPr/>
              </p:nvSpPr>
              <p:spPr bwMode="auto">
                <a:xfrm>
                  <a:off x="10908" y="6834"/>
                  <a:ext cx="41" cy="24"/>
                </a:xfrm>
                <a:custGeom>
                  <a:avLst/>
                  <a:gdLst>
                    <a:gd name="T0" fmla="+- 0 10949 10908"/>
                    <a:gd name="T1" fmla="*/ T0 w 41"/>
                    <a:gd name="T2" fmla="+- 0 6858 6834"/>
                    <a:gd name="T3" fmla="*/ 6858 h 24"/>
                    <a:gd name="T4" fmla="+- 0 10908 10908"/>
                    <a:gd name="T5" fmla="*/ T4 w 41"/>
                    <a:gd name="T6" fmla="+- 0 6834 6834"/>
                    <a:gd name="T7" fmla="*/ 6834 h 2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41" h="24">
                      <a:moveTo>
                        <a:pt x="41" y="2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19" name="Group 3518"/>
              <p:cNvGrpSpPr>
                <a:grpSpLocks/>
              </p:cNvGrpSpPr>
              <p:nvPr/>
            </p:nvGrpSpPr>
            <p:grpSpPr bwMode="auto">
              <a:xfrm>
                <a:off x="8311" y="5889"/>
                <a:ext cx="135" cy="65"/>
                <a:chOff x="8311" y="5889"/>
                <a:chExt cx="135" cy="65"/>
              </a:xfrm>
            </p:grpSpPr>
            <p:sp>
              <p:nvSpPr>
                <p:cNvPr id="4192" name="Freeform 4191"/>
                <p:cNvSpPr>
                  <a:spLocks/>
                </p:cNvSpPr>
                <p:nvPr/>
              </p:nvSpPr>
              <p:spPr bwMode="auto">
                <a:xfrm>
                  <a:off x="8311" y="5889"/>
                  <a:ext cx="135" cy="65"/>
                </a:xfrm>
                <a:custGeom>
                  <a:avLst/>
                  <a:gdLst>
                    <a:gd name="T0" fmla="+- 0 8311 8311"/>
                    <a:gd name="T1" fmla="*/ T0 w 135"/>
                    <a:gd name="T2" fmla="+- 0 5954 5889"/>
                    <a:gd name="T3" fmla="*/ 5954 h 65"/>
                    <a:gd name="T4" fmla="+- 0 8422 8311"/>
                    <a:gd name="T5" fmla="*/ T4 w 135"/>
                    <a:gd name="T6" fmla="+- 0 5889 5889"/>
                    <a:gd name="T7" fmla="*/ 5889 h 65"/>
                    <a:gd name="T8" fmla="+- 0 8446 8311"/>
                    <a:gd name="T9" fmla="*/ T8 w 135"/>
                    <a:gd name="T10" fmla="+- 0 5898 5889"/>
                    <a:gd name="T11" fmla="*/ 5898 h 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35" h="65">
                      <a:moveTo>
                        <a:pt x="0" y="65"/>
                      </a:moveTo>
                      <a:lnTo>
                        <a:pt x="111" y="0"/>
                      </a:lnTo>
                      <a:lnTo>
                        <a:pt x="135" y="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20" name="Group 3519"/>
              <p:cNvGrpSpPr>
                <a:grpSpLocks/>
              </p:cNvGrpSpPr>
              <p:nvPr/>
            </p:nvGrpSpPr>
            <p:grpSpPr bwMode="auto">
              <a:xfrm>
                <a:off x="8422" y="5877"/>
                <a:ext cx="2" cy="12"/>
                <a:chOff x="8422" y="5877"/>
                <a:chExt cx="2" cy="12"/>
              </a:xfrm>
            </p:grpSpPr>
            <p:sp>
              <p:nvSpPr>
                <p:cNvPr id="4191" name="Freeform 4190"/>
                <p:cNvSpPr>
                  <a:spLocks/>
                </p:cNvSpPr>
                <p:nvPr/>
              </p:nvSpPr>
              <p:spPr bwMode="auto">
                <a:xfrm>
                  <a:off x="8422" y="5877"/>
                  <a:ext cx="2" cy="12"/>
                </a:xfrm>
                <a:custGeom>
                  <a:avLst/>
                  <a:gdLst>
                    <a:gd name="T0" fmla="+- 0 5877 5877"/>
                    <a:gd name="T1" fmla="*/ 5877 h 12"/>
                    <a:gd name="T2" fmla="+- 0 5889 5877"/>
                    <a:gd name="T3" fmla="*/ 5889 h 1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2">
                      <a:moveTo>
                        <a:pt x="0" y="0"/>
                      </a:moveTo>
                      <a:lnTo>
                        <a:pt x="0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21" name="Group 3520"/>
              <p:cNvGrpSpPr>
                <a:grpSpLocks/>
              </p:cNvGrpSpPr>
              <p:nvPr/>
            </p:nvGrpSpPr>
            <p:grpSpPr bwMode="auto">
              <a:xfrm>
                <a:off x="8693" y="5666"/>
                <a:ext cx="135" cy="65"/>
                <a:chOff x="8693" y="5666"/>
                <a:chExt cx="135" cy="65"/>
              </a:xfrm>
            </p:grpSpPr>
            <p:sp>
              <p:nvSpPr>
                <p:cNvPr id="4190" name="Freeform 4189"/>
                <p:cNvSpPr>
                  <a:spLocks/>
                </p:cNvSpPr>
                <p:nvPr/>
              </p:nvSpPr>
              <p:spPr bwMode="auto">
                <a:xfrm>
                  <a:off x="8693" y="5666"/>
                  <a:ext cx="135" cy="65"/>
                </a:xfrm>
                <a:custGeom>
                  <a:avLst/>
                  <a:gdLst>
                    <a:gd name="T0" fmla="+- 0 8693 8693"/>
                    <a:gd name="T1" fmla="*/ T0 w 135"/>
                    <a:gd name="T2" fmla="+- 0 5730 5666"/>
                    <a:gd name="T3" fmla="*/ 5730 h 65"/>
                    <a:gd name="T4" fmla="+- 0 8806 8693"/>
                    <a:gd name="T5" fmla="*/ T4 w 135"/>
                    <a:gd name="T6" fmla="+- 0 5666 5666"/>
                    <a:gd name="T7" fmla="*/ 5666 h 65"/>
                    <a:gd name="T8" fmla="+- 0 8827 8693"/>
                    <a:gd name="T9" fmla="*/ T8 w 135"/>
                    <a:gd name="T10" fmla="+- 0 5678 5666"/>
                    <a:gd name="T11" fmla="*/ 5678 h 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35" h="65">
                      <a:moveTo>
                        <a:pt x="0" y="64"/>
                      </a:moveTo>
                      <a:lnTo>
                        <a:pt x="113" y="0"/>
                      </a:lnTo>
                      <a:lnTo>
                        <a:pt x="134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22" name="Group 3521"/>
              <p:cNvGrpSpPr>
                <a:grpSpLocks/>
              </p:cNvGrpSpPr>
              <p:nvPr/>
            </p:nvGrpSpPr>
            <p:grpSpPr bwMode="auto">
              <a:xfrm>
                <a:off x="8806" y="5654"/>
                <a:ext cx="2" cy="12"/>
                <a:chOff x="8806" y="5654"/>
                <a:chExt cx="2" cy="12"/>
              </a:xfrm>
            </p:grpSpPr>
            <p:sp>
              <p:nvSpPr>
                <p:cNvPr id="4189" name="Freeform 4188"/>
                <p:cNvSpPr>
                  <a:spLocks/>
                </p:cNvSpPr>
                <p:nvPr/>
              </p:nvSpPr>
              <p:spPr bwMode="auto">
                <a:xfrm>
                  <a:off x="8806" y="5654"/>
                  <a:ext cx="2" cy="12"/>
                </a:xfrm>
                <a:custGeom>
                  <a:avLst/>
                  <a:gdLst>
                    <a:gd name="T0" fmla="+- 0 5654 5654"/>
                    <a:gd name="T1" fmla="*/ 5654 h 12"/>
                    <a:gd name="T2" fmla="+- 0 5666 5654"/>
                    <a:gd name="T3" fmla="*/ 5666 h 1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2">
                      <a:moveTo>
                        <a:pt x="0" y="0"/>
                      </a:moveTo>
                      <a:lnTo>
                        <a:pt x="0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23" name="Group 3522"/>
              <p:cNvGrpSpPr>
                <a:grpSpLocks/>
              </p:cNvGrpSpPr>
              <p:nvPr/>
            </p:nvGrpSpPr>
            <p:grpSpPr bwMode="auto">
              <a:xfrm>
                <a:off x="10510" y="6712"/>
                <a:ext cx="135" cy="65"/>
                <a:chOff x="10510" y="6712"/>
                <a:chExt cx="135" cy="65"/>
              </a:xfrm>
            </p:grpSpPr>
            <p:sp>
              <p:nvSpPr>
                <p:cNvPr id="4188" name="Freeform 4187"/>
                <p:cNvSpPr>
                  <a:spLocks/>
                </p:cNvSpPr>
                <p:nvPr/>
              </p:nvSpPr>
              <p:spPr bwMode="auto">
                <a:xfrm>
                  <a:off x="10510" y="6712"/>
                  <a:ext cx="135" cy="65"/>
                </a:xfrm>
                <a:custGeom>
                  <a:avLst/>
                  <a:gdLst>
                    <a:gd name="T0" fmla="+- 0 10510 10510"/>
                    <a:gd name="T1" fmla="*/ T0 w 135"/>
                    <a:gd name="T2" fmla="+- 0 6777 6712"/>
                    <a:gd name="T3" fmla="*/ 6777 h 65"/>
                    <a:gd name="T4" fmla="+- 0 10620 10510"/>
                    <a:gd name="T5" fmla="*/ T4 w 135"/>
                    <a:gd name="T6" fmla="+- 0 6712 6712"/>
                    <a:gd name="T7" fmla="*/ 6712 h 65"/>
                    <a:gd name="T8" fmla="+- 0 10644 10510"/>
                    <a:gd name="T9" fmla="*/ T8 w 135"/>
                    <a:gd name="T10" fmla="+- 0 6724 6712"/>
                    <a:gd name="T11" fmla="*/ 6724 h 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35" h="65">
                      <a:moveTo>
                        <a:pt x="0" y="65"/>
                      </a:moveTo>
                      <a:lnTo>
                        <a:pt x="110" y="0"/>
                      </a:lnTo>
                      <a:lnTo>
                        <a:pt x="134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24" name="Group 3523"/>
              <p:cNvGrpSpPr>
                <a:grpSpLocks/>
              </p:cNvGrpSpPr>
              <p:nvPr/>
            </p:nvGrpSpPr>
            <p:grpSpPr bwMode="auto">
              <a:xfrm>
                <a:off x="10620" y="6700"/>
                <a:ext cx="2" cy="12"/>
                <a:chOff x="10620" y="6700"/>
                <a:chExt cx="2" cy="12"/>
              </a:xfrm>
            </p:grpSpPr>
            <p:sp>
              <p:nvSpPr>
                <p:cNvPr id="4187" name="Freeform 4186"/>
                <p:cNvSpPr>
                  <a:spLocks/>
                </p:cNvSpPr>
                <p:nvPr/>
              </p:nvSpPr>
              <p:spPr bwMode="auto">
                <a:xfrm>
                  <a:off x="10620" y="6700"/>
                  <a:ext cx="2" cy="12"/>
                </a:xfrm>
                <a:custGeom>
                  <a:avLst/>
                  <a:gdLst>
                    <a:gd name="T0" fmla="+- 0 6700 6700"/>
                    <a:gd name="T1" fmla="*/ 6700 h 12"/>
                    <a:gd name="T2" fmla="+- 0 6712 6700"/>
                    <a:gd name="T3" fmla="*/ 6712 h 1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2">
                      <a:moveTo>
                        <a:pt x="0" y="0"/>
                      </a:moveTo>
                      <a:lnTo>
                        <a:pt x="0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25" name="Group 3524"/>
              <p:cNvGrpSpPr>
                <a:grpSpLocks/>
              </p:cNvGrpSpPr>
              <p:nvPr/>
            </p:nvGrpSpPr>
            <p:grpSpPr bwMode="auto">
              <a:xfrm>
                <a:off x="10126" y="6935"/>
                <a:ext cx="135" cy="63"/>
                <a:chOff x="10126" y="6935"/>
                <a:chExt cx="135" cy="63"/>
              </a:xfrm>
            </p:grpSpPr>
            <p:sp>
              <p:nvSpPr>
                <p:cNvPr id="4186" name="Freeform 4185"/>
                <p:cNvSpPr>
                  <a:spLocks/>
                </p:cNvSpPr>
                <p:nvPr/>
              </p:nvSpPr>
              <p:spPr bwMode="auto">
                <a:xfrm>
                  <a:off x="10126" y="6935"/>
                  <a:ext cx="135" cy="63"/>
                </a:xfrm>
                <a:custGeom>
                  <a:avLst/>
                  <a:gdLst>
                    <a:gd name="T0" fmla="+- 0 10126 10126"/>
                    <a:gd name="T1" fmla="*/ T0 w 135"/>
                    <a:gd name="T2" fmla="+- 0 6998 6935"/>
                    <a:gd name="T3" fmla="*/ 6998 h 63"/>
                    <a:gd name="T4" fmla="+- 0 10236 10126"/>
                    <a:gd name="T5" fmla="*/ T4 w 135"/>
                    <a:gd name="T6" fmla="+- 0 6935 6935"/>
                    <a:gd name="T7" fmla="*/ 6935 h 63"/>
                    <a:gd name="T8" fmla="+- 0 10260 10126"/>
                    <a:gd name="T9" fmla="*/ T8 w 135"/>
                    <a:gd name="T10" fmla="+- 0 6945 6935"/>
                    <a:gd name="T11" fmla="*/ 6945 h 6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35" h="63">
                      <a:moveTo>
                        <a:pt x="0" y="63"/>
                      </a:moveTo>
                      <a:lnTo>
                        <a:pt x="110" y="0"/>
                      </a:lnTo>
                      <a:lnTo>
                        <a:pt x="134" y="1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26" name="Group 3525"/>
              <p:cNvGrpSpPr>
                <a:grpSpLocks/>
              </p:cNvGrpSpPr>
              <p:nvPr/>
            </p:nvGrpSpPr>
            <p:grpSpPr bwMode="auto">
              <a:xfrm>
                <a:off x="10230" y="6928"/>
                <a:ext cx="12" cy="2"/>
                <a:chOff x="10230" y="6928"/>
                <a:chExt cx="12" cy="2"/>
              </a:xfrm>
            </p:grpSpPr>
            <p:sp>
              <p:nvSpPr>
                <p:cNvPr id="4185" name="Freeform 4184"/>
                <p:cNvSpPr>
                  <a:spLocks/>
                </p:cNvSpPr>
                <p:nvPr/>
              </p:nvSpPr>
              <p:spPr bwMode="auto">
                <a:xfrm>
                  <a:off x="10230" y="6928"/>
                  <a:ext cx="12" cy="2"/>
                </a:xfrm>
                <a:custGeom>
                  <a:avLst/>
                  <a:gdLst>
                    <a:gd name="T0" fmla="+- 0 10230 10230"/>
                    <a:gd name="T1" fmla="*/ T0 w 12"/>
                    <a:gd name="T2" fmla="+- 0 10242 10230"/>
                    <a:gd name="T3" fmla="*/ T2 w 12"/>
                  </a:gdLst>
                  <a:ahLst/>
                  <a:cxnLst>
                    <a:cxn ang="0">
                      <a:pos x="T1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12">
                      <a:moveTo>
                        <a:pt x="0" y="0"/>
                      </a:moveTo>
                      <a:lnTo>
                        <a:pt x="12" y="0"/>
                      </a:lnTo>
                    </a:path>
                  </a:pathLst>
                </a:custGeom>
                <a:noFill/>
                <a:ln w="9144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27" name="Group 3526"/>
              <p:cNvGrpSpPr>
                <a:grpSpLocks/>
              </p:cNvGrpSpPr>
              <p:nvPr/>
            </p:nvGrpSpPr>
            <p:grpSpPr bwMode="auto">
              <a:xfrm>
                <a:off x="9742" y="7156"/>
                <a:ext cx="135" cy="65"/>
                <a:chOff x="9742" y="7156"/>
                <a:chExt cx="135" cy="65"/>
              </a:xfrm>
            </p:grpSpPr>
            <p:sp>
              <p:nvSpPr>
                <p:cNvPr id="4184" name="Freeform 4183"/>
                <p:cNvSpPr>
                  <a:spLocks/>
                </p:cNvSpPr>
                <p:nvPr/>
              </p:nvSpPr>
              <p:spPr bwMode="auto">
                <a:xfrm>
                  <a:off x="9742" y="7156"/>
                  <a:ext cx="135" cy="65"/>
                </a:xfrm>
                <a:custGeom>
                  <a:avLst/>
                  <a:gdLst>
                    <a:gd name="T0" fmla="+- 0 9742 9742"/>
                    <a:gd name="T1" fmla="*/ T0 w 135"/>
                    <a:gd name="T2" fmla="+- 0 7221 7156"/>
                    <a:gd name="T3" fmla="*/ 7221 h 65"/>
                    <a:gd name="T4" fmla="+- 0 9852 9742"/>
                    <a:gd name="T5" fmla="*/ T4 w 135"/>
                    <a:gd name="T6" fmla="+- 0 7156 7156"/>
                    <a:gd name="T7" fmla="*/ 7156 h 65"/>
                    <a:gd name="T8" fmla="+- 0 9876 9742"/>
                    <a:gd name="T9" fmla="*/ T8 w 135"/>
                    <a:gd name="T10" fmla="+- 0 7168 7156"/>
                    <a:gd name="T11" fmla="*/ 7168 h 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35" h="65">
                      <a:moveTo>
                        <a:pt x="0" y="65"/>
                      </a:moveTo>
                      <a:lnTo>
                        <a:pt x="110" y="0"/>
                      </a:lnTo>
                      <a:lnTo>
                        <a:pt x="134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28" name="Group 3527"/>
              <p:cNvGrpSpPr>
                <a:grpSpLocks/>
              </p:cNvGrpSpPr>
              <p:nvPr/>
            </p:nvGrpSpPr>
            <p:grpSpPr bwMode="auto">
              <a:xfrm>
                <a:off x="9852" y="7144"/>
                <a:ext cx="2" cy="12"/>
                <a:chOff x="9852" y="7144"/>
                <a:chExt cx="2" cy="12"/>
              </a:xfrm>
            </p:grpSpPr>
            <p:sp>
              <p:nvSpPr>
                <p:cNvPr id="4183" name="Freeform 4182"/>
                <p:cNvSpPr>
                  <a:spLocks/>
                </p:cNvSpPr>
                <p:nvPr/>
              </p:nvSpPr>
              <p:spPr bwMode="auto">
                <a:xfrm>
                  <a:off x="9852" y="7144"/>
                  <a:ext cx="2" cy="12"/>
                </a:xfrm>
                <a:custGeom>
                  <a:avLst/>
                  <a:gdLst>
                    <a:gd name="T0" fmla="+- 0 7144 7144"/>
                    <a:gd name="T1" fmla="*/ 7144 h 12"/>
                    <a:gd name="T2" fmla="+- 0 7156 7144"/>
                    <a:gd name="T3" fmla="*/ 7156 h 1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2">
                      <a:moveTo>
                        <a:pt x="0" y="0"/>
                      </a:moveTo>
                      <a:lnTo>
                        <a:pt x="0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29" name="Group 3528"/>
              <p:cNvGrpSpPr>
                <a:grpSpLocks/>
              </p:cNvGrpSpPr>
              <p:nvPr/>
            </p:nvGrpSpPr>
            <p:grpSpPr bwMode="auto">
              <a:xfrm>
                <a:off x="9358" y="7379"/>
                <a:ext cx="135" cy="65"/>
                <a:chOff x="9358" y="7379"/>
                <a:chExt cx="135" cy="65"/>
              </a:xfrm>
            </p:grpSpPr>
            <p:sp>
              <p:nvSpPr>
                <p:cNvPr id="4182" name="Freeform 4181"/>
                <p:cNvSpPr>
                  <a:spLocks/>
                </p:cNvSpPr>
                <p:nvPr/>
              </p:nvSpPr>
              <p:spPr bwMode="auto">
                <a:xfrm>
                  <a:off x="9358" y="7379"/>
                  <a:ext cx="135" cy="65"/>
                </a:xfrm>
                <a:custGeom>
                  <a:avLst/>
                  <a:gdLst>
                    <a:gd name="T0" fmla="+- 0 9358 9358"/>
                    <a:gd name="T1" fmla="*/ T0 w 135"/>
                    <a:gd name="T2" fmla="+- 0 7444 7379"/>
                    <a:gd name="T3" fmla="*/ 7444 h 65"/>
                    <a:gd name="T4" fmla="+- 0 9468 9358"/>
                    <a:gd name="T5" fmla="*/ T4 w 135"/>
                    <a:gd name="T6" fmla="+- 0 7379 7379"/>
                    <a:gd name="T7" fmla="*/ 7379 h 65"/>
                    <a:gd name="T8" fmla="+- 0 9492 9358"/>
                    <a:gd name="T9" fmla="*/ T8 w 135"/>
                    <a:gd name="T10" fmla="+- 0 7389 7379"/>
                    <a:gd name="T11" fmla="*/ 7389 h 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35" h="65">
                      <a:moveTo>
                        <a:pt x="0" y="65"/>
                      </a:moveTo>
                      <a:lnTo>
                        <a:pt x="110" y="0"/>
                      </a:lnTo>
                      <a:lnTo>
                        <a:pt x="134" y="1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30" name="Group 3529"/>
              <p:cNvGrpSpPr>
                <a:grpSpLocks/>
              </p:cNvGrpSpPr>
              <p:nvPr/>
            </p:nvGrpSpPr>
            <p:grpSpPr bwMode="auto">
              <a:xfrm>
                <a:off x="9468" y="7367"/>
                <a:ext cx="2" cy="12"/>
                <a:chOff x="9468" y="7367"/>
                <a:chExt cx="2" cy="12"/>
              </a:xfrm>
            </p:grpSpPr>
            <p:sp>
              <p:nvSpPr>
                <p:cNvPr id="4181" name="Freeform 4180"/>
                <p:cNvSpPr>
                  <a:spLocks/>
                </p:cNvSpPr>
                <p:nvPr/>
              </p:nvSpPr>
              <p:spPr bwMode="auto">
                <a:xfrm>
                  <a:off x="9468" y="7367"/>
                  <a:ext cx="2" cy="12"/>
                </a:xfrm>
                <a:custGeom>
                  <a:avLst/>
                  <a:gdLst>
                    <a:gd name="T0" fmla="+- 0 7367 7367"/>
                    <a:gd name="T1" fmla="*/ 7367 h 12"/>
                    <a:gd name="T2" fmla="+- 0 7379 7367"/>
                    <a:gd name="T3" fmla="*/ 7379 h 1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2">
                      <a:moveTo>
                        <a:pt x="0" y="0"/>
                      </a:moveTo>
                      <a:lnTo>
                        <a:pt x="0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31" name="Group 3530"/>
              <p:cNvGrpSpPr>
                <a:grpSpLocks/>
              </p:cNvGrpSpPr>
              <p:nvPr/>
            </p:nvGrpSpPr>
            <p:grpSpPr bwMode="auto">
              <a:xfrm>
                <a:off x="8974" y="7600"/>
                <a:ext cx="135" cy="65"/>
                <a:chOff x="8974" y="7600"/>
                <a:chExt cx="135" cy="65"/>
              </a:xfrm>
            </p:grpSpPr>
            <p:sp>
              <p:nvSpPr>
                <p:cNvPr id="4180" name="Freeform 4179"/>
                <p:cNvSpPr>
                  <a:spLocks/>
                </p:cNvSpPr>
                <p:nvPr/>
              </p:nvSpPr>
              <p:spPr bwMode="auto">
                <a:xfrm>
                  <a:off x="8974" y="7600"/>
                  <a:ext cx="135" cy="65"/>
                </a:xfrm>
                <a:custGeom>
                  <a:avLst/>
                  <a:gdLst>
                    <a:gd name="T0" fmla="+- 0 8974 8974"/>
                    <a:gd name="T1" fmla="*/ T0 w 135"/>
                    <a:gd name="T2" fmla="+- 0 7665 7600"/>
                    <a:gd name="T3" fmla="*/ 7665 h 65"/>
                    <a:gd name="T4" fmla="+- 0 9084 8974"/>
                    <a:gd name="T5" fmla="*/ T4 w 135"/>
                    <a:gd name="T6" fmla="+- 0 7600 7600"/>
                    <a:gd name="T7" fmla="*/ 7600 h 65"/>
                    <a:gd name="T8" fmla="+- 0 9108 8974"/>
                    <a:gd name="T9" fmla="*/ T8 w 135"/>
                    <a:gd name="T10" fmla="+- 0 7612 7600"/>
                    <a:gd name="T11" fmla="*/ 7612 h 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35" h="65">
                      <a:moveTo>
                        <a:pt x="0" y="65"/>
                      </a:moveTo>
                      <a:lnTo>
                        <a:pt x="110" y="0"/>
                      </a:lnTo>
                      <a:lnTo>
                        <a:pt x="134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32" name="Group 3531"/>
              <p:cNvGrpSpPr>
                <a:grpSpLocks/>
              </p:cNvGrpSpPr>
              <p:nvPr/>
            </p:nvGrpSpPr>
            <p:grpSpPr bwMode="auto">
              <a:xfrm>
                <a:off x="9084" y="7588"/>
                <a:ext cx="2" cy="12"/>
                <a:chOff x="9084" y="7588"/>
                <a:chExt cx="2" cy="12"/>
              </a:xfrm>
            </p:grpSpPr>
            <p:sp>
              <p:nvSpPr>
                <p:cNvPr id="4179" name="Freeform 4178"/>
                <p:cNvSpPr>
                  <a:spLocks/>
                </p:cNvSpPr>
                <p:nvPr/>
              </p:nvSpPr>
              <p:spPr bwMode="auto">
                <a:xfrm>
                  <a:off x="9084" y="7588"/>
                  <a:ext cx="2" cy="12"/>
                </a:xfrm>
                <a:custGeom>
                  <a:avLst/>
                  <a:gdLst>
                    <a:gd name="T0" fmla="+- 0 7588 7588"/>
                    <a:gd name="T1" fmla="*/ 7588 h 12"/>
                    <a:gd name="T2" fmla="+- 0 7600 7588"/>
                    <a:gd name="T3" fmla="*/ 7600 h 1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2">
                      <a:moveTo>
                        <a:pt x="0" y="0"/>
                      </a:moveTo>
                      <a:lnTo>
                        <a:pt x="0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33" name="Group 3532"/>
              <p:cNvGrpSpPr>
                <a:grpSpLocks/>
              </p:cNvGrpSpPr>
              <p:nvPr/>
            </p:nvGrpSpPr>
            <p:grpSpPr bwMode="auto">
              <a:xfrm>
                <a:off x="9134" y="1168"/>
                <a:ext cx="4690" cy="2720"/>
                <a:chOff x="9134" y="1168"/>
                <a:chExt cx="4690" cy="2720"/>
              </a:xfrm>
            </p:grpSpPr>
            <p:sp>
              <p:nvSpPr>
                <p:cNvPr id="4178" name="Freeform 4177"/>
                <p:cNvSpPr>
                  <a:spLocks/>
                </p:cNvSpPr>
                <p:nvPr/>
              </p:nvSpPr>
              <p:spPr bwMode="auto">
                <a:xfrm>
                  <a:off x="9134" y="1168"/>
                  <a:ext cx="4690" cy="2720"/>
                </a:xfrm>
                <a:custGeom>
                  <a:avLst/>
                  <a:gdLst>
                    <a:gd name="T0" fmla="+- 0 11887 9134"/>
                    <a:gd name="T1" fmla="*/ T0 w 4690"/>
                    <a:gd name="T2" fmla="+- 0 3887 1168"/>
                    <a:gd name="T3" fmla="*/ 3887 h 2720"/>
                    <a:gd name="T4" fmla="+- 0 9134 9134"/>
                    <a:gd name="T5" fmla="*/ T4 w 4690"/>
                    <a:gd name="T6" fmla="+- 0 2289 1168"/>
                    <a:gd name="T7" fmla="*/ 2289 h 2720"/>
                    <a:gd name="T8" fmla="+- 0 11069 9134"/>
                    <a:gd name="T9" fmla="*/ T8 w 4690"/>
                    <a:gd name="T10" fmla="+- 0 1168 1168"/>
                    <a:gd name="T11" fmla="*/ 1168 h 2720"/>
                    <a:gd name="T12" fmla="+- 0 13824 9134"/>
                    <a:gd name="T13" fmla="*/ T12 w 4690"/>
                    <a:gd name="T14" fmla="+- 0 2754 1168"/>
                    <a:gd name="T15" fmla="*/ 2754 h 2720"/>
                    <a:gd name="T16" fmla="+- 0 11887 9134"/>
                    <a:gd name="T17" fmla="*/ T16 w 4690"/>
                    <a:gd name="T18" fmla="+- 0 3887 1168"/>
                    <a:gd name="T19" fmla="*/ 3887 h 272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4690" h="2720">
                      <a:moveTo>
                        <a:pt x="2753" y="2719"/>
                      </a:moveTo>
                      <a:lnTo>
                        <a:pt x="0" y="1121"/>
                      </a:lnTo>
                      <a:lnTo>
                        <a:pt x="1935" y="0"/>
                      </a:lnTo>
                      <a:lnTo>
                        <a:pt x="4690" y="1586"/>
                      </a:lnTo>
                      <a:lnTo>
                        <a:pt x="2753" y="271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34" name="Group 3533"/>
              <p:cNvGrpSpPr>
                <a:grpSpLocks/>
              </p:cNvGrpSpPr>
              <p:nvPr/>
            </p:nvGrpSpPr>
            <p:grpSpPr bwMode="auto">
              <a:xfrm>
                <a:off x="9134" y="2754"/>
                <a:ext cx="4690" cy="4263"/>
                <a:chOff x="9134" y="2754"/>
                <a:chExt cx="4690" cy="4263"/>
              </a:xfrm>
            </p:grpSpPr>
            <p:sp>
              <p:nvSpPr>
                <p:cNvPr id="4177" name="Freeform 4176"/>
                <p:cNvSpPr>
                  <a:spLocks/>
                </p:cNvSpPr>
                <p:nvPr/>
              </p:nvSpPr>
              <p:spPr bwMode="auto">
                <a:xfrm>
                  <a:off x="9134" y="2754"/>
                  <a:ext cx="4690" cy="4263"/>
                </a:xfrm>
                <a:custGeom>
                  <a:avLst/>
                  <a:gdLst>
                    <a:gd name="T0" fmla="+- 0 13824 9134"/>
                    <a:gd name="T1" fmla="*/ T0 w 4690"/>
                    <a:gd name="T2" fmla="+- 0 2754 2754"/>
                    <a:gd name="T3" fmla="*/ 2754 h 4263"/>
                    <a:gd name="T4" fmla="+- 0 13824 9134"/>
                    <a:gd name="T5" fmla="*/ T4 w 4690"/>
                    <a:gd name="T6" fmla="+- 0 5884 2754"/>
                    <a:gd name="T7" fmla="*/ 5884 h 4263"/>
                    <a:gd name="T8" fmla="+- 0 11887 9134"/>
                    <a:gd name="T9" fmla="*/ T8 w 4690"/>
                    <a:gd name="T10" fmla="+- 0 7017 2754"/>
                    <a:gd name="T11" fmla="*/ 7017 h 4263"/>
                    <a:gd name="T12" fmla="+- 0 9134 9134"/>
                    <a:gd name="T13" fmla="*/ T12 w 4690"/>
                    <a:gd name="T14" fmla="+- 0 5418 2754"/>
                    <a:gd name="T15" fmla="*/ 5418 h 4263"/>
                    <a:gd name="T16" fmla="+- 0 9134 9134"/>
                    <a:gd name="T17" fmla="*/ T16 w 4690"/>
                    <a:gd name="T18" fmla="+- 0 5272 2754"/>
                    <a:gd name="T19" fmla="*/ 5272 h 426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4690" h="4263">
                      <a:moveTo>
                        <a:pt x="4690" y="0"/>
                      </a:moveTo>
                      <a:lnTo>
                        <a:pt x="4690" y="3130"/>
                      </a:lnTo>
                      <a:lnTo>
                        <a:pt x="2753" y="4263"/>
                      </a:lnTo>
                      <a:lnTo>
                        <a:pt x="0" y="2664"/>
                      </a:lnTo>
                      <a:lnTo>
                        <a:pt x="0" y="251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35" name="Group 3534"/>
              <p:cNvGrpSpPr>
                <a:grpSpLocks/>
              </p:cNvGrpSpPr>
              <p:nvPr/>
            </p:nvGrpSpPr>
            <p:grpSpPr bwMode="auto">
              <a:xfrm>
                <a:off x="11887" y="3887"/>
                <a:ext cx="2" cy="3130"/>
                <a:chOff x="11887" y="3887"/>
                <a:chExt cx="2" cy="3130"/>
              </a:xfrm>
            </p:grpSpPr>
            <p:sp>
              <p:nvSpPr>
                <p:cNvPr id="4176" name="Freeform 4175"/>
                <p:cNvSpPr>
                  <a:spLocks/>
                </p:cNvSpPr>
                <p:nvPr/>
              </p:nvSpPr>
              <p:spPr bwMode="auto">
                <a:xfrm>
                  <a:off x="11887" y="3887"/>
                  <a:ext cx="2" cy="3130"/>
                </a:xfrm>
                <a:custGeom>
                  <a:avLst/>
                  <a:gdLst>
                    <a:gd name="T0" fmla="+- 0 7017 3887"/>
                    <a:gd name="T1" fmla="*/ 7017 h 3130"/>
                    <a:gd name="T2" fmla="+- 0 3887 3887"/>
                    <a:gd name="T3" fmla="*/ 3887 h 313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3130">
                      <a:moveTo>
                        <a:pt x="0" y="313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36" name="Group 3535"/>
              <p:cNvGrpSpPr>
                <a:grpSpLocks/>
              </p:cNvGrpSpPr>
              <p:nvPr/>
            </p:nvGrpSpPr>
            <p:grpSpPr bwMode="auto">
              <a:xfrm>
                <a:off x="12098" y="3124"/>
                <a:ext cx="1520" cy="3248"/>
                <a:chOff x="12098" y="3124"/>
                <a:chExt cx="1520" cy="3248"/>
              </a:xfrm>
            </p:grpSpPr>
            <p:sp>
              <p:nvSpPr>
                <p:cNvPr id="4175" name="Freeform 4174"/>
                <p:cNvSpPr>
                  <a:spLocks/>
                </p:cNvSpPr>
                <p:nvPr/>
              </p:nvSpPr>
              <p:spPr bwMode="auto">
                <a:xfrm>
                  <a:off x="12098" y="3124"/>
                  <a:ext cx="1520" cy="3248"/>
                </a:xfrm>
                <a:custGeom>
                  <a:avLst/>
                  <a:gdLst>
                    <a:gd name="T0" fmla="+- 0 12098 12098"/>
                    <a:gd name="T1" fmla="*/ T0 w 1520"/>
                    <a:gd name="T2" fmla="+- 0 6371 3124"/>
                    <a:gd name="T3" fmla="*/ 6371 h 3248"/>
                    <a:gd name="T4" fmla="+- 0 12098 12098"/>
                    <a:gd name="T5" fmla="*/ T4 w 1520"/>
                    <a:gd name="T6" fmla="+- 0 4014 3124"/>
                    <a:gd name="T7" fmla="*/ 4014 h 3248"/>
                    <a:gd name="T8" fmla="+- 0 13618 12098"/>
                    <a:gd name="T9" fmla="*/ T8 w 1520"/>
                    <a:gd name="T10" fmla="+- 0 3124 3124"/>
                    <a:gd name="T11" fmla="*/ 3124 h 3248"/>
                    <a:gd name="T12" fmla="+- 0 13618 12098"/>
                    <a:gd name="T13" fmla="*/ T12 w 1520"/>
                    <a:gd name="T14" fmla="+- 0 5481 3124"/>
                    <a:gd name="T15" fmla="*/ 5481 h 3248"/>
                    <a:gd name="T16" fmla="+- 0 12098 12098"/>
                    <a:gd name="T17" fmla="*/ T16 w 1520"/>
                    <a:gd name="T18" fmla="+- 0 6371 3124"/>
                    <a:gd name="T19" fmla="*/ 6371 h 324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</a:cxnLst>
                  <a:rect l="0" t="0" r="r" b="b"/>
                  <a:pathLst>
                    <a:path w="1520" h="3248">
                      <a:moveTo>
                        <a:pt x="0" y="3247"/>
                      </a:moveTo>
                      <a:lnTo>
                        <a:pt x="0" y="890"/>
                      </a:lnTo>
                      <a:lnTo>
                        <a:pt x="1520" y="0"/>
                      </a:lnTo>
                      <a:lnTo>
                        <a:pt x="1520" y="2357"/>
                      </a:lnTo>
                      <a:lnTo>
                        <a:pt x="0" y="324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37" name="Group 3536"/>
              <p:cNvGrpSpPr>
                <a:grpSpLocks/>
              </p:cNvGrpSpPr>
              <p:nvPr/>
            </p:nvGrpSpPr>
            <p:grpSpPr bwMode="auto">
              <a:xfrm>
                <a:off x="12098" y="5752"/>
                <a:ext cx="1520" cy="888"/>
                <a:chOff x="12098" y="5752"/>
                <a:chExt cx="1520" cy="888"/>
              </a:xfrm>
            </p:grpSpPr>
            <p:sp>
              <p:nvSpPr>
                <p:cNvPr id="4174" name="Freeform 4173"/>
                <p:cNvSpPr>
                  <a:spLocks/>
                </p:cNvSpPr>
                <p:nvPr/>
              </p:nvSpPr>
              <p:spPr bwMode="auto">
                <a:xfrm>
                  <a:off x="12098" y="5752"/>
                  <a:ext cx="1520" cy="888"/>
                </a:xfrm>
                <a:custGeom>
                  <a:avLst/>
                  <a:gdLst>
                    <a:gd name="T0" fmla="+- 0 12098 12098"/>
                    <a:gd name="T1" fmla="*/ T0 w 1520"/>
                    <a:gd name="T2" fmla="+- 0 6640 5752"/>
                    <a:gd name="T3" fmla="*/ 6640 h 888"/>
                    <a:gd name="T4" fmla="+- 0 13618 12098"/>
                    <a:gd name="T5" fmla="*/ T4 w 1520"/>
                    <a:gd name="T6" fmla="+- 0 5752 5752"/>
                    <a:gd name="T7" fmla="*/ 5752 h 88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520" h="888">
                      <a:moveTo>
                        <a:pt x="0" y="888"/>
                      </a:moveTo>
                      <a:lnTo>
                        <a:pt x="152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38" name="Group 3537"/>
              <p:cNvGrpSpPr>
                <a:grpSpLocks/>
              </p:cNvGrpSpPr>
              <p:nvPr/>
            </p:nvGrpSpPr>
            <p:grpSpPr bwMode="auto">
              <a:xfrm>
                <a:off x="13558" y="3160"/>
                <a:ext cx="60" cy="2321"/>
                <a:chOff x="13558" y="3160"/>
                <a:chExt cx="60" cy="2321"/>
              </a:xfrm>
            </p:grpSpPr>
            <p:sp>
              <p:nvSpPr>
                <p:cNvPr id="4173" name="Freeform 4172"/>
                <p:cNvSpPr>
                  <a:spLocks/>
                </p:cNvSpPr>
                <p:nvPr/>
              </p:nvSpPr>
              <p:spPr bwMode="auto">
                <a:xfrm>
                  <a:off x="13558" y="3160"/>
                  <a:ext cx="60" cy="2321"/>
                </a:xfrm>
                <a:custGeom>
                  <a:avLst/>
                  <a:gdLst>
                    <a:gd name="T0" fmla="+- 0 13618 13558"/>
                    <a:gd name="T1" fmla="*/ T0 w 60"/>
                    <a:gd name="T2" fmla="+- 0 5481 3160"/>
                    <a:gd name="T3" fmla="*/ 5481 h 2321"/>
                    <a:gd name="T4" fmla="+- 0 13558 13558"/>
                    <a:gd name="T5" fmla="*/ T4 w 60"/>
                    <a:gd name="T6" fmla="+- 0 5447 3160"/>
                    <a:gd name="T7" fmla="*/ 5447 h 2321"/>
                    <a:gd name="T8" fmla="+- 0 13558 13558"/>
                    <a:gd name="T9" fmla="*/ T8 w 60"/>
                    <a:gd name="T10" fmla="+- 0 3160 3160"/>
                    <a:gd name="T11" fmla="*/ 3160 h 232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60" h="2321">
                      <a:moveTo>
                        <a:pt x="60" y="2321"/>
                      </a:moveTo>
                      <a:lnTo>
                        <a:pt x="0" y="228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39" name="Group 3538"/>
              <p:cNvGrpSpPr>
                <a:grpSpLocks/>
              </p:cNvGrpSpPr>
              <p:nvPr/>
            </p:nvGrpSpPr>
            <p:grpSpPr bwMode="auto">
              <a:xfrm>
                <a:off x="12098" y="5315"/>
                <a:ext cx="1460" cy="852"/>
                <a:chOff x="12098" y="5315"/>
                <a:chExt cx="1460" cy="852"/>
              </a:xfrm>
            </p:grpSpPr>
            <p:sp>
              <p:nvSpPr>
                <p:cNvPr id="4172" name="Freeform 4171"/>
                <p:cNvSpPr>
                  <a:spLocks/>
                </p:cNvSpPr>
                <p:nvPr/>
              </p:nvSpPr>
              <p:spPr bwMode="auto">
                <a:xfrm>
                  <a:off x="12098" y="5315"/>
                  <a:ext cx="1460" cy="852"/>
                </a:xfrm>
                <a:custGeom>
                  <a:avLst/>
                  <a:gdLst>
                    <a:gd name="T0" fmla="+- 0 12098 12098"/>
                    <a:gd name="T1" fmla="*/ T0 w 1460"/>
                    <a:gd name="T2" fmla="+- 0 6167 5315"/>
                    <a:gd name="T3" fmla="*/ 6167 h 852"/>
                    <a:gd name="T4" fmla="+- 0 13558 12098"/>
                    <a:gd name="T5" fmla="*/ T4 w 1460"/>
                    <a:gd name="T6" fmla="+- 0 5315 5315"/>
                    <a:gd name="T7" fmla="*/ 5315 h 85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460" h="852">
                      <a:moveTo>
                        <a:pt x="0" y="852"/>
                      </a:moveTo>
                      <a:lnTo>
                        <a:pt x="146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40" name="Group 3539"/>
              <p:cNvGrpSpPr>
                <a:grpSpLocks/>
              </p:cNvGrpSpPr>
              <p:nvPr/>
            </p:nvGrpSpPr>
            <p:grpSpPr bwMode="auto">
              <a:xfrm>
                <a:off x="12098" y="5248"/>
                <a:ext cx="1460" cy="855"/>
                <a:chOff x="12098" y="5248"/>
                <a:chExt cx="1460" cy="855"/>
              </a:xfrm>
            </p:grpSpPr>
            <p:sp>
              <p:nvSpPr>
                <p:cNvPr id="4171" name="Freeform 4170"/>
                <p:cNvSpPr>
                  <a:spLocks/>
                </p:cNvSpPr>
                <p:nvPr/>
              </p:nvSpPr>
              <p:spPr bwMode="auto">
                <a:xfrm>
                  <a:off x="12098" y="5248"/>
                  <a:ext cx="1460" cy="855"/>
                </a:xfrm>
                <a:custGeom>
                  <a:avLst/>
                  <a:gdLst>
                    <a:gd name="T0" fmla="+- 0 12098 12098"/>
                    <a:gd name="T1" fmla="*/ T0 w 1460"/>
                    <a:gd name="T2" fmla="+- 0 6102 5248"/>
                    <a:gd name="T3" fmla="*/ 6102 h 855"/>
                    <a:gd name="T4" fmla="+- 0 13558 12098"/>
                    <a:gd name="T5" fmla="*/ T4 w 1460"/>
                    <a:gd name="T6" fmla="+- 0 5248 5248"/>
                    <a:gd name="T7" fmla="*/ 5248 h 85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460" h="855">
                      <a:moveTo>
                        <a:pt x="0" y="854"/>
                      </a:moveTo>
                      <a:lnTo>
                        <a:pt x="146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41" name="Group 3540"/>
              <p:cNvGrpSpPr>
                <a:grpSpLocks/>
              </p:cNvGrpSpPr>
              <p:nvPr/>
            </p:nvGrpSpPr>
            <p:grpSpPr bwMode="auto">
              <a:xfrm>
                <a:off x="11986" y="6302"/>
                <a:ext cx="48" cy="60"/>
                <a:chOff x="11986" y="6302"/>
                <a:chExt cx="48" cy="60"/>
              </a:xfrm>
            </p:grpSpPr>
            <p:sp>
              <p:nvSpPr>
                <p:cNvPr id="4170" name="Freeform 4169"/>
                <p:cNvSpPr>
                  <a:spLocks/>
                </p:cNvSpPr>
                <p:nvPr/>
              </p:nvSpPr>
              <p:spPr bwMode="auto">
                <a:xfrm>
                  <a:off x="11986" y="6302"/>
                  <a:ext cx="48" cy="60"/>
                </a:xfrm>
                <a:custGeom>
                  <a:avLst/>
                  <a:gdLst>
                    <a:gd name="T0" fmla="+- 0 12024 11986"/>
                    <a:gd name="T1" fmla="*/ T0 w 48"/>
                    <a:gd name="T2" fmla="+- 0 6304 6302"/>
                    <a:gd name="T3" fmla="*/ 6304 h 60"/>
                    <a:gd name="T4" fmla="+- 0 12022 11986"/>
                    <a:gd name="T5" fmla="*/ T4 w 48"/>
                    <a:gd name="T6" fmla="+- 0 6302 6302"/>
                    <a:gd name="T7" fmla="*/ 6302 h 60"/>
                    <a:gd name="T8" fmla="+- 0 12017 11986"/>
                    <a:gd name="T9" fmla="*/ T8 w 48"/>
                    <a:gd name="T10" fmla="+- 0 6302 6302"/>
                    <a:gd name="T11" fmla="*/ 6302 h 60"/>
                    <a:gd name="T12" fmla="+- 0 12012 11986"/>
                    <a:gd name="T13" fmla="*/ T12 w 48"/>
                    <a:gd name="T14" fmla="+- 0 6302 6302"/>
                    <a:gd name="T15" fmla="*/ 6302 h 60"/>
                    <a:gd name="T16" fmla="+- 0 12007 11986"/>
                    <a:gd name="T17" fmla="*/ T16 w 48"/>
                    <a:gd name="T18" fmla="+- 0 6304 6302"/>
                    <a:gd name="T19" fmla="*/ 6304 h 60"/>
                    <a:gd name="T20" fmla="+- 0 12005 11986"/>
                    <a:gd name="T21" fmla="*/ T20 w 48"/>
                    <a:gd name="T22" fmla="+- 0 6306 6302"/>
                    <a:gd name="T23" fmla="*/ 6306 h 60"/>
                    <a:gd name="T24" fmla="+- 0 12000 11986"/>
                    <a:gd name="T25" fmla="*/ T24 w 48"/>
                    <a:gd name="T26" fmla="+- 0 6311 6302"/>
                    <a:gd name="T27" fmla="*/ 6311 h 60"/>
                    <a:gd name="T28" fmla="+- 0 11995 11986"/>
                    <a:gd name="T29" fmla="*/ T28 w 48"/>
                    <a:gd name="T30" fmla="+- 0 6316 6302"/>
                    <a:gd name="T31" fmla="*/ 6316 h 60"/>
                    <a:gd name="T32" fmla="+- 0 11993 11986"/>
                    <a:gd name="T33" fmla="*/ T32 w 48"/>
                    <a:gd name="T34" fmla="+- 0 6321 6302"/>
                    <a:gd name="T35" fmla="*/ 6321 h 60"/>
                    <a:gd name="T36" fmla="+- 0 11988 11986"/>
                    <a:gd name="T37" fmla="*/ T36 w 48"/>
                    <a:gd name="T38" fmla="+- 0 6326 6302"/>
                    <a:gd name="T39" fmla="*/ 6326 h 60"/>
                    <a:gd name="T40" fmla="+- 0 11988 11986"/>
                    <a:gd name="T41" fmla="*/ T40 w 48"/>
                    <a:gd name="T42" fmla="+- 0 6330 6302"/>
                    <a:gd name="T43" fmla="*/ 6330 h 60"/>
                    <a:gd name="T44" fmla="+- 0 11986 11986"/>
                    <a:gd name="T45" fmla="*/ T44 w 48"/>
                    <a:gd name="T46" fmla="+- 0 6338 6302"/>
                    <a:gd name="T47" fmla="*/ 6338 h 60"/>
                    <a:gd name="T48" fmla="+- 0 11986 11986"/>
                    <a:gd name="T49" fmla="*/ T48 w 48"/>
                    <a:gd name="T50" fmla="+- 0 6342 6302"/>
                    <a:gd name="T51" fmla="*/ 6342 h 60"/>
                    <a:gd name="T52" fmla="+- 0 11986 11986"/>
                    <a:gd name="T53" fmla="*/ T52 w 48"/>
                    <a:gd name="T54" fmla="+- 0 6347 6302"/>
                    <a:gd name="T55" fmla="*/ 6347 h 60"/>
                    <a:gd name="T56" fmla="+- 0 11988 11986"/>
                    <a:gd name="T57" fmla="*/ T56 w 48"/>
                    <a:gd name="T58" fmla="+- 0 6352 6302"/>
                    <a:gd name="T59" fmla="*/ 6352 h 60"/>
                    <a:gd name="T60" fmla="+- 0 11990 11986"/>
                    <a:gd name="T61" fmla="*/ T60 w 48"/>
                    <a:gd name="T62" fmla="+- 0 6354 6302"/>
                    <a:gd name="T63" fmla="*/ 6354 h 60"/>
                    <a:gd name="T64" fmla="+- 0 11993 11986"/>
                    <a:gd name="T65" fmla="*/ T64 w 48"/>
                    <a:gd name="T66" fmla="+- 0 6359 6302"/>
                    <a:gd name="T67" fmla="*/ 6359 h 60"/>
                    <a:gd name="T68" fmla="+- 0 11995 11986"/>
                    <a:gd name="T69" fmla="*/ T68 w 48"/>
                    <a:gd name="T70" fmla="+- 0 6362 6302"/>
                    <a:gd name="T71" fmla="*/ 6362 h 60"/>
                    <a:gd name="T72" fmla="+- 0 12000 11986"/>
                    <a:gd name="T73" fmla="*/ T72 w 48"/>
                    <a:gd name="T74" fmla="+- 0 6362 6302"/>
                    <a:gd name="T75" fmla="*/ 6362 h 60"/>
                    <a:gd name="T76" fmla="+- 0 12005 11986"/>
                    <a:gd name="T77" fmla="*/ T76 w 48"/>
                    <a:gd name="T78" fmla="+- 0 6362 6302"/>
                    <a:gd name="T79" fmla="*/ 6362 h 60"/>
                    <a:gd name="T80" fmla="+- 0 12010 11986"/>
                    <a:gd name="T81" fmla="*/ T80 w 48"/>
                    <a:gd name="T82" fmla="+- 0 6359 6302"/>
                    <a:gd name="T83" fmla="*/ 6359 h 60"/>
                    <a:gd name="T84" fmla="+- 0 12012 11986"/>
                    <a:gd name="T85" fmla="*/ T84 w 48"/>
                    <a:gd name="T86" fmla="+- 0 6357 6302"/>
                    <a:gd name="T87" fmla="*/ 6357 h 60"/>
                    <a:gd name="T88" fmla="+- 0 12017 11986"/>
                    <a:gd name="T89" fmla="*/ T88 w 48"/>
                    <a:gd name="T90" fmla="+- 0 6354 6302"/>
                    <a:gd name="T91" fmla="*/ 6354 h 60"/>
                    <a:gd name="T92" fmla="+- 0 12022 11986"/>
                    <a:gd name="T93" fmla="*/ T92 w 48"/>
                    <a:gd name="T94" fmla="+- 0 6350 6302"/>
                    <a:gd name="T95" fmla="*/ 6350 h 60"/>
                    <a:gd name="T96" fmla="+- 0 12026 11986"/>
                    <a:gd name="T97" fmla="*/ T96 w 48"/>
                    <a:gd name="T98" fmla="+- 0 6345 6302"/>
                    <a:gd name="T99" fmla="*/ 6345 h 60"/>
                    <a:gd name="T100" fmla="+- 0 12029 11986"/>
                    <a:gd name="T101" fmla="*/ T100 w 48"/>
                    <a:gd name="T102" fmla="+- 0 6340 6302"/>
                    <a:gd name="T103" fmla="*/ 6340 h 60"/>
                    <a:gd name="T104" fmla="+- 0 12031 11986"/>
                    <a:gd name="T105" fmla="*/ T104 w 48"/>
                    <a:gd name="T106" fmla="+- 0 6335 6302"/>
                    <a:gd name="T107" fmla="*/ 6335 h 60"/>
                    <a:gd name="T108" fmla="+- 0 12034 11986"/>
                    <a:gd name="T109" fmla="*/ T108 w 48"/>
                    <a:gd name="T110" fmla="+- 0 6328 6302"/>
                    <a:gd name="T111" fmla="*/ 6328 h 60"/>
                    <a:gd name="T112" fmla="+- 0 12034 11986"/>
                    <a:gd name="T113" fmla="*/ T112 w 48"/>
                    <a:gd name="T114" fmla="+- 0 6323 6302"/>
                    <a:gd name="T115" fmla="*/ 6323 h 60"/>
                    <a:gd name="T116" fmla="+- 0 12034 11986"/>
                    <a:gd name="T117" fmla="*/ T116 w 48"/>
                    <a:gd name="T118" fmla="+- 0 6318 6302"/>
                    <a:gd name="T119" fmla="*/ 6318 h 60"/>
                    <a:gd name="T120" fmla="+- 0 12034 11986"/>
                    <a:gd name="T121" fmla="*/ T120 w 48"/>
                    <a:gd name="T122" fmla="+- 0 6314 6302"/>
                    <a:gd name="T123" fmla="*/ 6314 h 60"/>
                    <a:gd name="T124" fmla="+- 0 12031 11986"/>
                    <a:gd name="T125" fmla="*/ T124 w 48"/>
                    <a:gd name="T126" fmla="+- 0 6309 6302"/>
                    <a:gd name="T127" fmla="*/ 6309 h 60"/>
                    <a:gd name="T128" fmla="+- 0 12029 11986"/>
                    <a:gd name="T129" fmla="*/ T128 w 48"/>
                    <a:gd name="T130" fmla="+- 0 6306 6302"/>
                    <a:gd name="T131" fmla="*/ 6306 h 60"/>
                    <a:gd name="T132" fmla="+- 0 12024 11986"/>
                    <a:gd name="T133" fmla="*/ T132 w 48"/>
                    <a:gd name="T134" fmla="+- 0 6304 6302"/>
                    <a:gd name="T135" fmla="*/ 6304 h 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</a:cxnLst>
                  <a:rect l="0" t="0" r="r" b="b"/>
                  <a:pathLst>
                    <a:path w="48" h="60">
                      <a:moveTo>
                        <a:pt x="38" y="2"/>
                      </a:moveTo>
                      <a:lnTo>
                        <a:pt x="36" y="0"/>
                      </a:lnTo>
                      <a:lnTo>
                        <a:pt x="31" y="0"/>
                      </a:lnTo>
                      <a:lnTo>
                        <a:pt x="26" y="0"/>
                      </a:lnTo>
                      <a:lnTo>
                        <a:pt x="21" y="2"/>
                      </a:lnTo>
                      <a:lnTo>
                        <a:pt x="19" y="4"/>
                      </a:lnTo>
                      <a:lnTo>
                        <a:pt x="14" y="9"/>
                      </a:lnTo>
                      <a:lnTo>
                        <a:pt x="9" y="14"/>
                      </a:lnTo>
                      <a:lnTo>
                        <a:pt x="7" y="19"/>
                      </a:lnTo>
                      <a:lnTo>
                        <a:pt x="2" y="24"/>
                      </a:lnTo>
                      <a:lnTo>
                        <a:pt x="2" y="28"/>
                      </a:lnTo>
                      <a:lnTo>
                        <a:pt x="0" y="36"/>
                      </a:lnTo>
                      <a:lnTo>
                        <a:pt x="0" y="40"/>
                      </a:lnTo>
                      <a:lnTo>
                        <a:pt x="0" y="45"/>
                      </a:lnTo>
                      <a:lnTo>
                        <a:pt x="2" y="50"/>
                      </a:lnTo>
                      <a:lnTo>
                        <a:pt x="4" y="52"/>
                      </a:lnTo>
                      <a:lnTo>
                        <a:pt x="7" y="57"/>
                      </a:lnTo>
                      <a:lnTo>
                        <a:pt x="9" y="60"/>
                      </a:lnTo>
                      <a:lnTo>
                        <a:pt x="14" y="60"/>
                      </a:lnTo>
                      <a:lnTo>
                        <a:pt x="19" y="60"/>
                      </a:lnTo>
                      <a:lnTo>
                        <a:pt x="24" y="57"/>
                      </a:lnTo>
                      <a:lnTo>
                        <a:pt x="26" y="55"/>
                      </a:lnTo>
                      <a:lnTo>
                        <a:pt x="31" y="52"/>
                      </a:lnTo>
                      <a:lnTo>
                        <a:pt x="36" y="48"/>
                      </a:lnTo>
                      <a:lnTo>
                        <a:pt x="40" y="43"/>
                      </a:lnTo>
                      <a:lnTo>
                        <a:pt x="43" y="38"/>
                      </a:lnTo>
                      <a:lnTo>
                        <a:pt x="45" y="33"/>
                      </a:lnTo>
                      <a:lnTo>
                        <a:pt x="48" y="26"/>
                      </a:lnTo>
                      <a:lnTo>
                        <a:pt x="48" y="21"/>
                      </a:lnTo>
                      <a:lnTo>
                        <a:pt x="48" y="16"/>
                      </a:lnTo>
                      <a:lnTo>
                        <a:pt x="48" y="12"/>
                      </a:lnTo>
                      <a:lnTo>
                        <a:pt x="45" y="7"/>
                      </a:lnTo>
                      <a:lnTo>
                        <a:pt x="43" y="4"/>
                      </a:lnTo>
                      <a:lnTo>
                        <a:pt x="38" y="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42" name="Group 3541"/>
              <p:cNvGrpSpPr>
                <a:grpSpLocks/>
              </p:cNvGrpSpPr>
              <p:nvPr/>
            </p:nvGrpSpPr>
            <p:grpSpPr bwMode="auto">
              <a:xfrm>
                <a:off x="11986" y="5351"/>
                <a:ext cx="48" cy="60"/>
                <a:chOff x="11986" y="5351"/>
                <a:chExt cx="48" cy="60"/>
              </a:xfrm>
            </p:grpSpPr>
            <p:sp>
              <p:nvSpPr>
                <p:cNvPr id="4169" name="Freeform 4168"/>
                <p:cNvSpPr>
                  <a:spLocks/>
                </p:cNvSpPr>
                <p:nvPr/>
              </p:nvSpPr>
              <p:spPr bwMode="auto">
                <a:xfrm>
                  <a:off x="11986" y="5351"/>
                  <a:ext cx="48" cy="60"/>
                </a:xfrm>
                <a:custGeom>
                  <a:avLst/>
                  <a:gdLst>
                    <a:gd name="T0" fmla="+- 0 12024 11986"/>
                    <a:gd name="T1" fmla="*/ T0 w 48"/>
                    <a:gd name="T2" fmla="+- 0 5351 5351"/>
                    <a:gd name="T3" fmla="*/ 5351 h 60"/>
                    <a:gd name="T4" fmla="+- 0 12022 11986"/>
                    <a:gd name="T5" fmla="*/ T4 w 48"/>
                    <a:gd name="T6" fmla="+- 0 5351 5351"/>
                    <a:gd name="T7" fmla="*/ 5351 h 60"/>
                    <a:gd name="T8" fmla="+- 0 12017 11986"/>
                    <a:gd name="T9" fmla="*/ T8 w 48"/>
                    <a:gd name="T10" fmla="+- 0 5351 5351"/>
                    <a:gd name="T11" fmla="*/ 5351 h 60"/>
                    <a:gd name="T12" fmla="+- 0 12012 11986"/>
                    <a:gd name="T13" fmla="*/ T12 w 48"/>
                    <a:gd name="T14" fmla="+- 0 5351 5351"/>
                    <a:gd name="T15" fmla="*/ 5351 h 60"/>
                    <a:gd name="T16" fmla="+- 0 12007 11986"/>
                    <a:gd name="T17" fmla="*/ T16 w 48"/>
                    <a:gd name="T18" fmla="+- 0 5354 5351"/>
                    <a:gd name="T19" fmla="*/ 5354 h 60"/>
                    <a:gd name="T20" fmla="+- 0 12005 11986"/>
                    <a:gd name="T21" fmla="*/ T20 w 48"/>
                    <a:gd name="T22" fmla="+- 0 5356 5351"/>
                    <a:gd name="T23" fmla="*/ 5356 h 60"/>
                    <a:gd name="T24" fmla="+- 0 12000 11986"/>
                    <a:gd name="T25" fmla="*/ T24 w 48"/>
                    <a:gd name="T26" fmla="+- 0 5358 5351"/>
                    <a:gd name="T27" fmla="*/ 5358 h 60"/>
                    <a:gd name="T28" fmla="+- 0 11995 11986"/>
                    <a:gd name="T29" fmla="*/ T28 w 48"/>
                    <a:gd name="T30" fmla="+- 0 5363 5351"/>
                    <a:gd name="T31" fmla="*/ 5363 h 60"/>
                    <a:gd name="T32" fmla="+- 0 11993 11986"/>
                    <a:gd name="T33" fmla="*/ T32 w 48"/>
                    <a:gd name="T34" fmla="+- 0 5368 5351"/>
                    <a:gd name="T35" fmla="*/ 5368 h 60"/>
                    <a:gd name="T36" fmla="+- 0 11988 11986"/>
                    <a:gd name="T37" fmla="*/ T36 w 48"/>
                    <a:gd name="T38" fmla="+- 0 5375 5351"/>
                    <a:gd name="T39" fmla="*/ 5375 h 60"/>
                    <a:gd name="T40" fmla="+- 0 11988 11986"/>
                    <a:gd name="T41" fmla="*/ T40 w 48"/>
                    <a:gd name="T42" fmla="+- 0 5380 5351"/>
                    <a:gd name="T43" fmla="*/ 5380 h 60"/>
                    <a:gd name="T44" fmla="+- 0 11986 11986"/>
                    <a:gd name="T45" fmla="*/ T44 w 48"/>
                    <a:gd name="T46" fmla="+- 0 5385 5351"/>
                    <a:gd name="T47" fmla="*/ 5385 h 60"/>
                    <a:gd name="T48" fmla="+- 0 11986 11986"/>
                    <a:gd name="T49" fmla="*/ T48 w 48"/>
                    <a:gd name="T50" fmla="+- 0 5392 5351"/>
                    <a:gd name="T51" fmla="*/ 5392 h 60"/>
                    <a:gd name="T52" fmla="+- 0 11986 11986"/>
                    <a:gd name="T53" fmla="*/ T52 w 48"/>
                    <a:gd name="T54" fmla="+- 0 5397 5351"/>
                    <a:gd name="T55" fmla="*/ 5397 h 60"/>
                    <a:gd name="T56" fmla="+- 0 11988 11986"/>
                    <a:gd name="T57" fmla="*/ T56 w 48"/>
                    <a:gd name="T58" fmla="+- 0 5402 5351"/>
                    <a:gd name="T59" fmla="*/ 5402 h 60"/>
                    <a:gd name="T60" fmla="+- 0 11990 11986"/>
                    <a:gd name="T61" fmla="*/ T60 w 48"/>
                    <a:gd name="T62" fmla="+- 0 5404 5351"/>
                    <a:gd name="T63" fmla="*/ 5404 h 60"/>
                    <a:gd name="T64" fmla="+- 0 11993 11986"/>
                    <a:gd name="T65" fmla="*/ T64 w 48"/>
                    <a:gd name="T66" fmla="+- 0 5406 5351"/>
                    <a:gd name="T67" fmla="*/ 5406 h 60"/>
                    <a:gd name="T68" fmla="+- 0 11995 11986"/>
                    <a:gd name="T69" fmla="*/ T68 w 48"/>
                    <a:gd name="T70" fmla="+- 0 5409 5351"/>
                    <a:gd name="T71" fmla="*/ 5409 h 60"/>
                    <a:gd name="T72" fmla="+- 0 12000 11986"/>
                    <a:gd name="T73" fmla="*/ T72 w 48"/>
                    <a:gd name="T74" fmla="+- 0 5411 5351"/>
                    <a:gd name="T75" fmla="*/ 5411 h 60"/>
                    <a:gd name="T76" fmla="+- 0 12005 11986"/>
                    <a:gd name="T77" fmla="*/ T76 w 48"/>
                    <a:gd name="T78" fmla="+- 0 5409 5351"/>
                    <a:gd name="T79" fmla="*/ 5409 h 60"/>
                    <a:gd name="T80" fmla="+- 0 12010 11986"/>
                    <a:gd name="T81" fmla="*/ T80 w 48"/>
                    <a:gd name="T82" fmla="+- 0 5409 5351"/>
                    <a:gd name="T83" fmla="*/ 5409 h 60"/>
                    <a:gd name="T84" fmla="+- 0 12012 11986"/>
                    <a:gd name="T85" fmla="*/ T84 w 48"/>
                    <a:gd name="T86" fmla="+- 0 5406 5351"/>
                    <a:gd name="T87" fmla="*/ 5406 h 60"/>
                    <a:gd name="T88" fmla="+- 0 12017 11986"/>
                    <a:gd name="T89" fmla="*/ T88 w 48"/>
                    <a:gd name="T90" fmla="+- 0 5404 5351"/>
                    <a:gd name="T91" fmla="*/ 5404 h 60"/>
                    <a:gd name="T92" fmla="+- 0 12022 11986"/>
                    <a:gd name="T93" fmla="*/ T92 w 48"/>
                    <a:gd name="T94" fmla="+- 0 5399 5351"/>
                    <a:gd name="T95" fmla="*/ 5399 h 60"/>
                    <a:gd name="T96" fmla="+- 0 12026 11986"/>
                    <a:gd name="T97" fmla="*/ T96 w 48"/>
                    <a:gd name="T98" fmla="+- 0 5394 5351"/>
                    <a:gd name="T99" fmla="*/ 5394 h 60"/>
                    <a:gd name="T100" fmla="+- 0 12029 11986"/>
                    <a:gd name="T101" fmla="*/ T100 w 48"/>
                    <a:gd name="T102" fmla="+- 0 5390 5351"/>
                    <a:gd name="T103" fmla="*/ 5390 h 60"/>
                    <a:gd name="T104" fmla="+- 0 12031 11986"/>
                    <a:gd name="T105" fmla="*/ T104 w 48"/>
                    <a:gd name="T106" fmla="+- 0 5382 5351"/>
                    <a:gd name="T107" fmla="*/ 5382 h 60"/>
                    <a:gd name="T108" fmla="+- 0 12034 11986"/>
                    <a:gd name="T109" fmla="*/ T108 w 48"/>
                    <a:gd name="T110" fmla="+- 0 5378 5351"/>
                    <a:gd name="T111" fmla="*/ 5378 h 60"/>
                    <a:gd name="T112" fmla="+- 0 12034 11986"/>
                    <a:gd name="T113" fmla="*/ T112 w 48"/>
                    <a:gd name="T114" fmla="+- 0 5373 5351"/>
                    <a:gd name="T115" fmla="*/ 5373 h 60"/>
                    <a:gd name="T116" fmla="+- 0 12034 11986"/>
                    <a:gd name="T117" fmla="*/ T116 w 48"/>
                    <a:gd name="T118" fmla="+- 0 5368 5351"/>
                    <a:gd name="T119" fmla="*/ 5368 h 60"/>
                    <a:gd name="T120" fmla="+- 0 12034 11986"/>
                    <a:gd name="T121" fmla="*/ T120 w 48"/>
                    <a:gd name="T122" fmla="+- 0 5363 5351"/>
                    <a:gd name="T123" fmla="*/ 5363 h 60"/>
                    <a:gd name="T124" fmla="+- 0 12031 11986"/>
                    <a:gd name="T125" fmla="*/ T124 w 48"/>
                    <a:gd name="T126" fmla="+- 0 5358 5351"/>
                    <a:gd name="T127" fmla="*/ 5358 h 60"/>
                    <a:gd name="T128" fmla="+- 0 12029 11986"/>
                    <a:gd name="T129" fmla="*/ T128 w 48"/>
                    <a:gd name="T130" fmla="+- 0 5354 5351"/>
                    <a:gd name="T131" fmla="*/ 5354 h 60"/>
                    <a:gd name="T132" fmla="+- 0 12024 11986"/>
                    <a:gd name="T133" fmla="*/ T132 w 48"/>
                    <a:gd name="T134" fmla="+- 0 5351 5351"/>
                    <a:gd name="T135" fmla="*/ 5351 h 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</a:cxnLst>
                  <a:rect l="0" t="0" r="r" b="b"/>
                  <a:pathLst>
                    <a:path w="48" h="60">
                      <a:moveTo>
                        <a:pt x="38" y="0"/>
                      </a:moveTo>
                      <a:lnTo>
                        <a:pt x="36" y="0"/>
                      </a:lnTo>
                      <a:lnTo>
                        <a:pt x="31" y="0"/>
                      </a:lnTo>
                      <a:lnTo>
                        <a:pt x="26" y="0"/>
                      </a:lnTo>
                      <a:lnTo>
                        <a:pt x="21" y="3"/>
                      </a:lnTo>
                      <a:lnTo>
                        <a:pt x="19" y="5"/>
                      </a:lnTo>
                      <a:lnTo>
                        <a:pt x="14" y="7"/>
                      </a:lnTo>
                      <a:lnTo>
                        <a:pt x="9" y="12"/>
                      </a:lnTo>
                      <a:lnTo>
                        <a:pt x="7" y="17"/>
                      </a:lnTo>
                      <a:lnTo>
                        <a:pt x="2" y="24"/>
                      </a:lnTo>
                      <a:lnTo>
                        <a:pt x="2" y="29"/>
                      </a:lnTo>
                      <a:lnTo>
                        <a:pt x="0" y="34"/>
                      </a:lnTo>
                      <a:lnTo>
                        <a:pt x="0" y="41"/>
                      </a:lnTo>
                      <a:lnTo>
                        <a:pt x="0" y="46"/>
                      </a:lnTo>
                      <a:lnTo>
                        <a:pt x="2" y="51"/>
                      </a:lnTo>
                      <a:lnTo>
                        <a:pt x="4" y="53"/>
                      </a:lnTo>
                      <a:lnTo>
                        <a:pt x="7" y="55"/>
                      </a:lnTo>
                      <a:lnTo>
                        <a:pt x="9" y="58"/>
                      </a:lnTo>
                      <a:lnTo>
                        <a:pt x="14" y="60"/>
                      </a:lnTo>
                      <a:lnTo>
                        <a:pt x="19" y="58"/>
                      </a:lnTo>
                      <a:lnTo>
                        <a:pt x="24" y="58"/>
                      </a:lnTo>
                      <a:lnTo>
                        <a:pt x="26" y="55"/>
                      </a:lnTo>
                      <a:lnTo>
                        <a:pt x="31" y="53"/>
                      </a:lnTo>
                      <a:lnTo>
                        <a:pt x="36" y="48"/>
                      </a:lnTo>
                      <a:lnTo>
                        <a:pt x="40" y="43"/>
                      </a:lnTo>
                      <a:lnTo>
                        <a:pt x="43" y="39"/>
                      </a:lnTo>
                      <a:lnTo>
                        <a:pt x="45" y="31"/>
                      </a:lnTo>
                      <a:lnTo>
                        <a:pt x="48" y="27"/>
                      </a:lnTo>
                      <a:lnTo>
                        <a:pt x="48" y="22"/>
                      </a:lnTo>
                      <a:lnTo>
                        <a:pt x="48" y="17"/>
                      </a:lnTo>
                      <a:lnTo>
                        <a:pt x="48" y="12"/>
                      </a:lnTo>
                      <a:lnTo>
                        <a:pt x="45" y="7"/>
                      </a:lnTo>
                      <a:lnTo>
                        <a:pt x="43" y="3"/>
                      </a:lnTo>
                      <a:lnTo>
                        <a:pt x="38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43" name="Group 3542"/>
              <p:cNvGrpSpPr>
                <a:grpSpLocks/>
              </p:cNvGrpSpPr>
              <p:nvPr/>
            </p:nvGrpSpPr>
            <p:grpSpPr bwMode="auto">
              <a:xfrm>
                <a:off x="11986" y="4406"/>
                <a:ext cx="48" cy="60"/>
                <a:chOff x="11986" y="4406"/>
                <a:chExt cx="48" cy="60"/>
              </a:xfrm>
            </p:grpSpPr>
            <p:sp>
              <p:nvSpPr>
                <p:cNvPr id="4168" name="Freeform 4167"/>
                <p:cNvSpPr>
                  <a:spLocks/>
                </p:cNvSpPr>
                <p:nvPr/>
              </p:nvSpPr>
              <p:spPr bwMode="auto">
                <a:xfrm>
                  <a:off x="11986" y="4406"/>
                  <a:ext cx="48" cy="60"/>
                </a:xfrm>
                <a:custGeom>
                  <a:avLst/>
                  <a:gdLst>
                    <a:gd name="T0" fmla="+- 0 12024 11986"/>
                    <a:gd name="T1" fmla="*/ T0 w 48"/>
                    <a:gd name="T2" fmla="+- 0 4406 4406"/>
                    <a:gd name="T3" fmla="*/ 4406 h 60"/>
                    <a:gd name="T4" fmla="+- 0 12022 11986"/>
                    <a:gd name="T5" fmla="*/ T4 w 48"/>
                    <a:gd name="T6" fmla="+- 0 4406 4406"/>
                    <a:gd name="T7" fmla="*/ 4406 h 60"/>
                    <a:gd name="T8" fmla="+- 0 12017 11986"/>
                    <a:gd name="T9" fmla="*/ T8 w 48"/>
                    <a:gd name="T10" fmla="+- 0 4406 4406"/>
                    <a:gd name="T11" fmla="*/ 4406 h 60"/>
                    <a:gd name="T12" fmla="+- 0 12012 11986"/>
                    <a:gd name="T13" fmla="*/ T12 w 48"/>
                    <a:gd name="T14" fmla="+- 0 4406 4406"/>
                    <a:gd name="T15" fmla="*/ 4406 h 60"/>
                    <a:gd name="T16" fmla="+- 0 12007 11986"/>
                    <a:gd name="T17" fmla="*/ T16 w 48"/>
                    <a:gd name="T18" fmla="+- 0 4408 4406"/>
                    <a:gd name="T19" fmla="*/ 4408 h 60"/>
                    <a:gd name="T20" fmla="+- 0 12005 11986"/>
                    <a:gd name="T21" fmla="*/ T20 w 48"/>
                    <a:gd name="T22" fmla="+- 0 4410 4406"/>
                    <a:gd name="T23" fmla="*/ 4410 h 60"/>
                    <a:gd name="T24" fmla="+- 0 12000 11986"/>
                    <a:gd name="T25" fmla="*/ T24 w 48"/>
                    <a:gd name="T26" fmla="+- 0 4413 4406"/>
                    <a:gd name="T27" fmla="*/ 4413 h 60"/>
                    <a:gd name="T28" fmla="+- 0 11995 11986"/>
                    <a:gd name="T29" fmla="*/ T28 w 48"/>
                    <a:gd name="T30" fmla="+- 0 4418 4406"/>
                    <a:gd name="T31" fmla="*/ 4418 h 60"/>
                    <a:gd name="T32" fmla="+- 0 11993 11986"/>
                    <a:gd name="T33" fmla="*/ T32 w 48"/>
                    <a:gd name="T34" fmla="+- 0 4422 4406"/>
                    <a:gd name="T35" fmla="*/ 4422 h 60"/>
                    <a:gd name="T36" fmla="+- 0 11988 11986"/>
                    <a:gd name="T37" fmla="*/ T36 w 48"/>
                    <a:gd name="T38" fmla="+- 0 4430 4406"/>
                    <a:gd name="T39" fmla="*/ 4430 h 60"/>
                    <a:gd name="T40" fmla="+- 0 11988 11986"/>
                    <a:gd name="T41" fmla="*/ T40 w 48"/>
                    <a:gd name="T42" fmla="+- 0 4434 4406"/>
                    <a:gd name="T43" fmla="*/ 4434 h 60"/>
                    <a:gd name="T44" fmla="+- 0 11986 11986"/>
                    <a:gd name="T45" fmla="*/ T44 w 48"/>
                    <a:gd name="T46" fmla="+- 0 4439 4406"/>
                    <a:gd name="T47" fmla="*/ 4439 h 60"/>
                    <a:gd name="T48" fmla="+- 0 11986 11986"/>
                    <a:gd name="T49" fmla="*/ T48 w 48"/>
                    <a:gd name="T50" fmla="+- 0 4446 4406"/>
                    <a:gd name="T51" fmla="*/ 4446 h 60"/>
                    <a:gd name="T52" fmla="+- 0 11986 11986"/>
                    <a:gd name="T53" fmla="*/ T52 w 48"/>
                    <a:gd name="T54" fmla="+- 0 4451 4406"/>
                    <a:gd name="T55" fmla="*/ 4451 h 60"/>
                    <a:gd name="T56" fmla="+- 0 11988 11986"/>
                    <a:gd name="T57" fmla="*/ T56 w 48"/>
                    <a:gd name="T58" fmla="+- 0 4456 4406"/>
                    <a:gd name="T59" fmla="*/ 4456 h 60"/>
                    <a:gd name="T60" fmla="+- 0 11990 11986"/>
                    <a:gd name="T61" fmla="*/ T60 w 48"/>
                    <a:gd name="T62" fmla="+- 0 4458 4406"/>
                    <a:gd name="T63" fmla="*/ 4458 h 60"/>
                    <a:gd name="T64" fmla="+- 0 11993 11986"/>
                    <a:gd name="T65" fmla="*/ T64 w 48"/>
                    <a:gd name="T66" fmla="+- 0 4461 4406"/>
                    <a:gd name="T67" fmla="*/ 4461 h 60"/>
                    <a:gd name="T68" fmla="+- 0 11995 11986"/>
                    <a:gd name="T69" fmla="*/ T68 w 48"/>
                    <a:gd name="T70" fmla="+- 0 4463 4406"/>
                    <a:gd name="T71" fmla="*/ 4463 h 60"/>
                    <a:gd name="T72" fmla="+- 0 12000 11986"/>
                    <a:gd name="T73" fmla="*/ T72 w 48"/>
                    <a:gd name="T74" fmla="+- 0 4466 4406"/>
                    <a:gd name="T75" fmla="*/ 4466 h 60"/>
                    <a:gd name="T76" fmla="+- 0 12005 11986"/>
                    <a:gd name="T77" fmla="*/ T76 w 48"/>
                    <a:gd name="T78" fmla="+- 0 4466 4406"/>
                    <a:gd name="T79" fmla="*/ 4466 h 60"/>
                    <a:gd name="T80" fmla="+- 0 12010 11986"/>
                    <a:gd name="T81" fmla="*/ T80 w 48"/>
                    <a:gd name="T82" fmla="+- 0 4463 4406"/>
                    <a:gd name="T83" fmla="*/ 4463 h 60"/>
                    <a:gd name="T84" fmla="+- 0 12012 11986"/>
                    <a:gd name="T85" fmla="*/ T84 w 48"/>
                    <a:gd name="T86" fmla="+- 0 4461 4406"/>
                    <a:gd name="T87" fmla="*/ 4461 h 60"/>
                    <a:gd name="T88" fmla="+- 0 12017 11986"/>
                    <a:gd name="T89" fmla="*/ T88 w 48"/>
                    <a:gd name="T90" fmla="+- 0 4458 4406"/>
                    <a:gd name="T91" fmla="*/ 4458 h 60"/>
                    <a:gd name="T92" fmla="+- 0 12022 11986"/>
                    <a:gd name="T93" fmla="*/ T92 w 48"/>
                    <a:gd name="T94" fmla="+- 0 4454 4406"/>
                    <a:gd name="T95" fmla="*/ 4454 h 60"/>
                    <a:gd name="T96" fmla="+- 0 12026 11986"/>
                    <a:gd name="T97" fmla="*/ T96 w 48"/>
                    <a:gd name="T98" fmla="+- 0 4449 4406"/>
                    <a:gd name="T99" fmla="*/ 4449 h 60"/>
                    <a:gd name="T100" fmla="+- 0 12029 11986"/>
                    <a:gd name="T101" fmla="*/ T100 w 48"/>
                    <a:gd name="T102" fmla="+- 0 4444 4406"/>
                    <a:gd name="T103" fmla="*/ 4444 h 60"/>
                    <a:gd name="T104" fmla="+- 0 12031 11986"/>
                    <a:gd name="T105" fmla="*/ T104 w 48"/>
                    <a:gd name="T106" fmla="+- 0 4439 4406"/>
                    <a:gd name="T107" fmla="*/ 4439 h 60"/>
                    <a:gd name="T108" fmla="+- 0 12034 11986"/>
                    <a:gd name="T109" fmla="*/ T108 w 48"/>
                    <a:gd name="T110" fmla="+- 0 4432 4406"/>
                    <a:gd name="T111" fmla="*/ 4432 h 60"/>
                    <a:gd name="T112" fmla="+- 0 12034 11986"/>
                    <a:gd name="T113" fmla="*/ T112 w 48"/>
                    <a:gd name="T114" fmla="+- 0 4427 4406"/>
                    <a:gd name="T115" fmla="*/ 4427 h 60"/>
                    <a:gd name="T116" fmla="+- 0 12034 11986"/>
                    <a:gd name="T117" fmla="*/ T116 w 48"/>
                    <a:gd name="T118" fmla="+- 0 4422 4406"/>
                    <a:gd name="T119" fmla="*/ 4422 h 60"/>
                    <a:gd name="T120" fmla="+- 0 12034 11986"/>
                    <a:gd name="T121" fmla="*/ T120 w 48"/>
                    <a:gd name="T122" fmla="+- 0 4418 4406"/>
                    <a:gd name="T123" fmla="*/ 4418 h 60"/>
                    <a:gd name="T124" fmla="+- 0 12031 11986"/>
                    <a:gd name="T125" fmla="*/ T124 w 48"/>
                    <a:gd name="T126" fmla="+- 0 4413 4406"/>
                    <a:gd name="T127" fmla="*/ 4413 h 60"/>
                    <a:gd name="T128" fmla="+- 0 12029 11986"/>
                    <a:gd name="T129" fmla="*/ T128 w 48"/>
                    <a:gd name="T130" fmla="+- 0 4408 4406"/>
                    <a:gd name="T131" fmla="*/ 4408 h 60"/>
                    <a:gd name="T132" fmla="+- 0 12024 11986"/>
                    <a:gd name="T133" fmla="*/ T132 w 48"/>
                    <a:gd name="T134" fmla="+- 0 4406 4406"/>
                    <a:gd name="T135" fmla="*/ 4406 h 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</a:cxnLst>
                  <a:rect l="0" t="0" r="r" b="b"/>
                  <a:pathLst>
                    <a:path w="48" h="60">
                      <a:moveTo>
                        <a:pt x="38" y="0"/>
                      </a:moveTo>
                      <a:lnTo>
                        <a:pt x="36" y="0"/>
                      </a:lnTo>
                      <a:lnTo>
                        <a:pt x="31" y="0"/>
                      </a:lnTo>
                      <a:lnTo>
                        <a:pt x="26" y="0"/>
                      </a:lnTo>
                      <a:lnTo>
                        <a:pt x="21" y="2"/>
                      </a:lnTo>
                      <a:lnTo>
                        <a:pt x="19" y="4"/>
                      </a:lnTo>
                      <a:lnTo>
                        <a:pt x="14" y="7"/>
                      </a:lnTo>
                      <a:lnTo>
                        <a:pt x="9" y="12"/>
                      </a:lnTo>
                      <a:lnTo>
                        <a:pt x="7" y="16"/>
                      </a:lnTo>
                      <a:lnTo>
                        <a:pt x="2" y="24"/>
                      </a:lnTo>
                      <a:lnTo>
                        <a:pt x="2" y="28"/>
                      </a:lnTo>
                      <a:lnTo>
                        <a:pt x="0" y="33"/>
                      </a:lnTo>
                      <a:lnTo>
                        <a:pt x="0" y="40"/>
                      </a:lnTo>
                      <a:lnTo>
                        <a:pt x="0" y="45"/>
                      </a:lnTo>
                      <a:lnTo>
                        <a:pt x="2" y="50"/>
                      </a:lnTo>
                      <a:lnTo>
                        <a:pt x="4" y="52"/>
                      </a:lnTo>
                      <a:lnTo>
                        <a:pt x="7" y="55"/>
                      </a:lnTo>
                      <a:lnTo>
                        <a:pt x="9" y="57"/>
                      </a:lnTo>
                      <a:lnTo>
                        <a:pt x="14" y="60"/>
                      </a:lnTo>
                      <a:lnTo>
                        <a:pt x="19" y="60"/>
                      </a:lnTo>
                      <a:lnTo>
                        <a:pt x="24" y="57"/>
                      </a:lnTo>
                      <a:lnTo>
                        <a:pt x="26" y="55"/>
                      </a:lnTo>
                      <a:lnTo>
                        <a:pt x="31" y="52"/>
                      </a:lnTo>
                      <a:lnTo>
                        <a:pt x="36" y="48"/>
                      </a:lnTo>
                      <a:lnTo>
                        <a:pt x="40" y="43"/>
                      </a:lnTo>
                      <a:lnTo>
                        <a:pt x="43" y="38"/>
                      </a:lnTo>
                      <a:lnTo>
                        <a:pt x="45" y="33"/>
                      </a:lnTo>
                      <a:lnTo>
                        <a:pt x="48" y="26"/>
                      </a:lnTo>
                      <a:lnTo>
                        <a:pt x="48" y="21"/>
                      </a:lnTo>
                      <a:lnTo>
                        <a:pt x="48" y="16"/>
                      </a:lnTo>
                      <a:lnTo>
                        <a:pt x="48" y="12"/>
                      </a:lnTo>
                      <a:lnTo>
                        <a:pt x="45" y="7"/>
                      </a:lnTo>
                      <a:lnTo>
                        <a:pt x="43" y="2"/>
                      </a:lnTo>
                      <a:lnTo>
                        <a:pt x="38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44" name="Group 3543"/>
              <p:cNvGrpSpPr>
                <a:grpSpLocks/>
              </p:cNvGrpSpPr>
              <p:nvPr/>
            </p:nvGrpSpPr>
            <p:grpSpPr bwMode="auto">
              <a:xfrm>
                <a:off x="13723" y="5286"/>
                <a:ext cx="48" cy="60"/>
                <a:chOff x="13723" y="5286"/>
                <a:chExt cx="48" cy="60"/>
              </a:xfrm>
            </p:grpSpPr>
            <p:sp>
              <p:nvSpPr>
                <p:cNvPr id="4167" name="Freeform 4166"/>
                <p:cNvSpPr>
                  <a:spLocks/>
                </p:cNvSpPr>
                <p:nvPr/>
              </p:nvSpPr>
              <p:spPr bwMode="auto">
                <a:xfrm>
                  <a:off x="13723" y="5286"/>
                  <a:ext cx="48" cy="60"/>
                </a:xfrm>
                <a:custGeom>
                  <a:avLst/>
                  <a:gdLst>
                    <a:gd name="T0" fmla="+- 0 13762 13723"/>
                    <a:gd name="T1" fmla="*/ T0 w 48"/>
                    <a:gd name="T2" fmla="+- 0 5289 5286"/>
                    <a:gd name="T3" fmla="*/ 5289 h 60"/>
                    <a:gd name="T4" fmla="+- 0 13759 13723"/>
                    <a:gd name="T5" fmla="*/ T4 w 48"/>
                    <a:gd name="T6" fmla="+- 0 5286 5286"/>
                    <a:gd name="T7" fmla="*/ 5286 h 60"/>
                    <a:gd name="T8" fmla="+- 0 13754 13723"/>
                    <a:gd name="T9" fmla="*/ T8 w 48"/>
                    <a:gd name="T10" fmla="+- 0 5286 5286"/>
                    <a:gd name="T11" fmla="*/ 5286 h 60"/>
                    <a:gd name="T12" fmla="+- 0 13750 13723"/>
                    <a:gd name="T13" fmla="*/ T12 w 48"/>
                    <a:gd name="T14" fmla="+- 0 5286 5286"/>
                    <a:gd name="T15" fmla="*/ 5286 h 60"/>
                    <a:gd name="T16" fmla="+- 0 13745 13723"/>
                    <a:gd name="T17" fmla="*/ T16 w 48"/>
                    <a:gd name="T18" fmla="+- 0 5289 5286"/>
                    <a:gd name="T19" fmla="*/ 5289 h 60"/>
                    <a:gd name="T20" fmla="+- 0 13742 13723"/>
                    <a:gd name="T21" fmla="*/ T20 w 48"/>
                    <a:gd name="T22" fmla="+- 0 5291 5286"/>
                    <a:gd name="T23" fmla="*/ 5291 h 60"/>
                    <a:gd name="T24" fmla="+- 0 13738 13723"/>
                    <a:gd name="T25" fmla="*/ T24 w 48"/>
                    <a:gd name="T26" fmla="+- 0 5296 5286"/>
                    <a:gd name="T27" fmla="*/ 5296 h 60"/>
                    <a:gd name="T28" fmla="+- 0 13733 13723"/>
                    <a:gd name="T29" fmla="*/ T28 w 48"/>
                    <a:gd name="T30" fmla="+- 0 5301 5286"/>
                    <a:gd name="T31" fmla="*/ 5301 h 60"/>
                    <a:gd name="T32" fmla="+- 0 13730 13723"/>
                    <a:gd name="T33" fmla="*/ T32 w 48"/>
                    <a:gd name="T34" fmla="+- 0 5306 5286"/>
                    <a:gd name="T35" fmla="*/ 5306 h 60"/>
                    <a:gd name="T36" fmla="+- 0 13728 13723"/>
                    <a:gd name="T37" fmla="*/ T36 w 48"/>
                    <a:gd name="T38" fmla="+- 0 5310 5286"/>
                    <a:gd name="T39" fmla="*/ 5310 h 60"/>
                    <a:gd name="T40" fmla="+- 0 13726 13723"/>
                    <a:gd name="T41" fmla="*/ T40 w 48"/>
                    <a:gd name="T42" fmla="+- 0 5315 5286"/>
                    <a:gd name="T43" fmla="*/ 5315 h 60"/>
                    <a:gd name="T44" fmla="+- 0 13723 13723"/>
                    <a:gd name="T45" fmla="*/ T44 w 48"/>
                    <a:gd name="T46" fmla="+- 0 5322 5286"/>
                    <a:gd name="T47" fmla="*/ 5322 h 60"/>
                    <a:gd name="T48" fmla="+- 0 13723 13723"/>
                    <a:gd name="T49" fmla="*/ T48 w 48"/>
                    <a:gd name="T50" fmla="+- 0 5327 5286"/>
                    <a:gd name="T51" fmla="*/ 5327 h 60"/>
                    <a:gd name="T52" fmla="+- 0 13723 13723"/>
                    <a:gd name="T53" fmla="*/ T52 w 48"/>
                    <a:gd name="T54" fmla="+- 0 5332 5286"/>
                    <a:gd name="T55" fmla="*/ 5332 h 60"/>
                    <a:gd name="T56" fmla="+- 0 13726 13723"/>
                    <a:gd name="T57" fmla="*/ T56 w 48"/>
                    <a:gd name="T58" fmla="+- 0 5337 5286"/>
                    <a:gd name="T59" fmla="*/ 5337 h 60"/>
                    <a:gd name="T60" fmla="+- 0 13728 13723"/>
                    <a:gd name="T61" fmla="*/ T60 w 48"/>
                    <a:gd name="T62" fmla="+- 0 5342 5286"/>
                    <a:gd name="T63" fmla="*/ 5342 h 60"/>
                    <a:gd name="T64" fmla="+- 0 13730 13723"/>
                    <a:gd name="T65" fmla="*/ T64 w 48"/>
                    <a:gd name="T66" fmla="+- 0 5344 5286"/>
                    <a:gd name="T67" fmla="*/ 5344 h 60"/>
                    <a:gd name="T68" fmla="+- 0 13733 13723"/>
                    <a:gd name="T69" fmla="*/ T68 w 48"/>
                    <a:gd name="T70" fmla="+- 0 5346 5286"/>
                    <a:gd name="T71" fmla="*/ 5346 h 60"/>
                    <a:gd name="T72" fmla="+- 0 13738 13723"/>
                    <a:gd name="T73" fmla="*/ T72 w 48"/>
                    <a:gd name="T74" fmla="+- 0 5346 5286"/>
                    <a:gd name="T75" fmla="*/ 5346 h 60"/>
                    <a:gd name="T76" fmla="+- 0 13742 13723"/>
                    <a:gd name="T77" fmla="*/ T76 w 48"/>
                    <a:gd name="T78" fmla="+- 0 5346 5286"/>
                    <a:gd name="T79" fmla="*/ 5346 h 60"/>
                    <a:gd name="T80" fmla="+- 0 13747 13723"/>
                    <a:gd name="T81" fmla="*/ T80 w 48"/>
                    <a:gd name="T82" fmla="+- 0 5344 5286"/>
                    <a:gd name="T83" fmla="*/ 5344 h 60"/>
                    <a:gd name="T84" fmla="+- 0 13750 13723"/>
                    <a:gd name="T85" fmla="*/ T84 w 48"/>
                    <a:gd name="T86" fmla="+- 0 5342 5286"/>
                    <a:gd name="T87" fmla="*/ 5342 h 60"/>
                    <a:gd name="T88" fmla="+- 0 13754 13723"/>
                    <a:gd name="T89" fmla="*/ T88 w 48"/>
                    <a:gd name="T90" fmla="+- 0 5339 5286"/>
                    <a:gd name="T91" fmla="*/ 5339 h 60"/>
                    <a:gd name="T92" fmla="+- 0 13759 13723"/>
                    <a:gd name="T93" fmla="*/ T92 w 48"/>
                    <a:gd name="T94" fmla="+- 0 5334 5286"/>
                    <a:gd name="T95" fmla="*/ 5334 h 60"/>
                    <a:gd name="T96" fmla="+- 0 13764 13723"/>
                    <a:gd name="T97" fmla="*/ T96 w 48"/>
                    <a:gd name="T98" fmla="+- 0 5330 5286"/>
                    <a:gd name="T99" fmla="*/ 5330 h 60"/>
                    <a:gd name="T100" fmla="+- 0 13766 13723"/>
                    <a:gd name="T101" fmla="*/ T100 w 48"/>
                    <a:gd name="T102" fmla="+- 0 5325 5286"/>
                    <a:gd name="T103" fmla="*/ 5325 h 60"/>
                    <a:gd name="T104" fmla="+- 0 13769 13723"/>
                    <a:gd name="T105" fmla="*/ T104 w 48"/>
                    <a:gd name="T106" fmla="+- 0 5320 5286"/>
                    <a:gd name="T107" fmla="*/ 5320 h 60"/>
                    <a:gd name="T108" fmla="+- 0 13771 13723"/>
                    <a:gd name="T109" fmla="*/ T108 w 48"/>
                    <a:gd name="T110" fmla="+- 0 5313 5286"/>
                    <a:gd name="T111" fmla="*/ 5313 h 60"/>
                    <a:gd name="T112" fmla="+- 0 13771 13723"/>
                    <a:gd name="T113" fmla="*/ T112 w 48"/>
                    <a:gd name="T114" fmla="+- 0 5308 5286"/>
                    <a:gd name="T115" fmla="*/ 5308 h 60"/>
                    <a:gd name="T116" fmla="+- 0 13771 13723"/>
                    <a:gd name="T117" fmla="*/ T116 w 48"/>
                    <a:gd name="T118" fmla="+- 0 5303 5286"/>
                    <a:gd name="T119" fmla="*/ 5303 h 60"/>
                    <a:gd name="T120" fmla="+- 0 13771 13723"/>
                    <a:gd name="T121" fmla="*/ T120 w 48"/>
                    <a:gd name="T122" fmla="+- 0 5298 5286"/>
                    <a:gd name="T123" fmla="*/ 5298 h 60"/>
                    <a:gd name="T124" fmla="+- 0 13769 13723"/>
                    <a:gd name="T125" fmla="*/ T124 w 48"/>
                    <a:gd name="T126" fmla="+- 0 5294 5286"/>
                    <a:gd name="T127" fmla="*/ 5294 h 60"/>
                    <a:gd name="T128" fmla="+- 0 13766 13723"/>
                    <a:gd name="T129" fmla="*/ T128 w 48"/>
                    <a:gd name="T130" fmla="+- 0 5291 5286"/>
                    <a:gd name="T131" fmla="*/ 5291 h 60"/>
                    <a:gd name="T132" fmla="+- 0 13762 13723"/>
                    <a:gd name="T133" fmla="*/ T132 w 48"/>
                    <a:gd name="T134" fmla="+- 0 5289 5286"/>
                    <a:gd name="T135" fmla="*/ 5289 h 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</a:cxnLst>
                  <a:rect l="0" t="0" r="r" b="b"/>
                  <a:pathLst>
                    <a:path w="48" h="60">
                      <a:moveTo>
                        <a:pt x="39" y="3"/>
                      </a:moveTo>
                      <a:lnTo>
                        <a:pt x="36" y="0"/>
                      </a:lnTo>
                      <a:lnTo>
                        <a:pt x="31" y="0"/>
                      </a:lnTo>
                      <a:lnTo>
                        <a:pt x="27" y="0"/>
                      </a:lnTo>
                      <a:lnTo>
                        <a:pt x="22" y="3"/>
                      </a:lnTo>
                      <a:lnTo>
                        <a:pt x="19" y="5"/>
                      </a:lnTo>
                      <a:lnTo>
                        <a:pt x="15" y="10"/>
                      </a:lnTo>
                      <a:lnTo>
                        <a:pt x="10" y="15"/>
                      </a:lnTo>
                      <a:lnTo>
                        <a:pt x="7" y="20"/>
                      </a:lnTo>
                      <a:lnTo>
                        <a:pt x="5" y="24"/>
                      </a:lnTo>
                      <a:lnTo>
                        <a:pt x="3" y="29"/>
                      </a:lnTo>
                      <a:lnTo>
                        <a:pt x="0" y="36"/>
                      </a:lnTo>
                      <a:lnTo>
                        <a:pt x="0" y="41"/>
                      </a:lnTo>
                      <a:lnTo>
                        <a:pt x="0" y="46"/>
                      </a:lnTo>
                      <a:lnTo>
                        <a:pt x="3" y="51"/>
                      </a:lnTo>
                      <a:lnTo>
                        <a:pt x="5" y="56"/>
                      </a:lnTo>
                      <a:lnTo>
                        <a:pt x="7" y="58"/>
                      </a:lnTo>
                      <a:lnTo>
                        <a:pt x="10" y="60"/>
                      </a:lnTo>
                      <a:lnTo>
                        <a:pt x="15" y="60"/>
                      </a:lnTo>
                      <a:lnTo>
                        <a:pt x="19" y="60"/>
                      </a:lnTo>
                      <a:lnTo>
                        <a:pt x="24" y="58"/>
                      </a:lnTo>
                      <a:lnTo>
                        <a:pt x="27" y="56"/>
                      </a:lnTo>
                      <a:lnTo>
                        <a:pt x="31" y="53"/>
                      </a:lnTo>
                      <a:lnTo>
                        <a:pt x="36" y="48"/>
                      </a:lnTo>
                      <a:lnTo>
                        <a:pt x="41" y="44"/>
                      </a:lnTo>
                      <a:lnTo>
                        <a:pt x="43" y="39"/>
                      </a:lnTo>
                      <a:lnTo>
                        <a:pt x="46" y="34"/>
                      </a:lnTo>
                      <a:lnTo>
                        <a:pt x="48" y="27"/>
                      </a:lnTo>
                      <a:lnTo>
                        <a:pt x="48" y="22"/>
                      </a:lnTo>
                      <a:lnTo>
                        <a:pt x="48" y="17"/>
                      </a:lnTo>
                      <a:lnTo>
                        <a:pt x="48" y="12"/>
                      </a:lnTo>
                      <a:lnTo>
                        <a:pt x="46" y="8"/>
                      </a:lnTo>
                      <a:lnTo>
                        <a:pt x="43" y="5"/>
                      </a:lnTo>
                      <a:lnTo>
                        <a:pt x="39" y="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45" name="Group 3544"/>
              <p:cNvGrpSpPr>
                <a:grpSpLocks/>
              </p:cNvGrpSpPr>
              <p:nvPr/>
            </p:nvGrpSpPr>
            <p:grpSpPr bwMode="auto">
              <a:xfrm>
                <a:off x="13723" y="4336"/>
                <a:ext cx="48" cy="60"/>
                <a:chOff x="13723" y="4336"/>
                <a:chExt cx="48" cy="60"/>
              </a:xfrm>
            </p:grpSpPr>
            <p:sp>
              <p:nvSpPr>
                <p:cNvPr id="4166" name="Freeform 4165"/>
                <p:cNvSpPr>
                  <a:spLocks/>
                </p:cNvSpPr>
                <p:nvPr/>
              </p:nvSpPr>
              <p:spPr bwMode="auto">
                <a:xfrm>
                  <a:off x="13723" y="4336"/>
                  <a:ext cx="48" cy="60"/>
                </a:xfrm>
                <a:custGeom>
                  <a:avLst/>
                  <a:gdLst>
                    <a:gd name="T0" fmla="+- 0 13762 13723"/>
                    <a:gd name="T1" fmla="*/ T0 w 48"/>
                    <a:gd name="T2" fmla="+- 0 4336 4336"/>
                    <a:gd name="T3" fmla="*/ 4336 h 60"/>
                    <a:gd name="T4" fmla="+- 0 13759 13723"/>
                    <a:gd name="T5" fmla="*/ T4 w 48"/>
                    <a:gd name="T6" fmla="+- 0 4336 4336"/>
                    <a:gd name="T7" fmla="*/ 4336 h 60"/>
                    <a:gd name="T8" fmla="+- 0 13754 13723"/>
                    <a:gd name="T9" fmla="*/ T8 w 48"/>
                    <a:gd name="T10" fmla="+- 0 4336 4336"/>
                    <a:gd name="T11" fmla="*/ 4336 h 60"/>
                    <a:gd name="T12" fmla="+- 0 13750 13723"/>
                    <a:gd name="T13" fmla="*/ T12 w 48"/>
                    <a:gd name="T14" fmla="+- 0 4336 4336"/>
                    <a:gd name="T15" fmla="*/ 4336 h 60"/>
                    <a:gd name="T16" fmla="+- 0 13745 13723"/>
                    <a:gd name="T17" fmla="*/ T16 w 48"/>
                    <a:gd name="T18" fmla="+- 0 4338 4336"/>
                    <a:gd name="T19" fmla="*/ 4338 h 60"/>
                    <a:gd name="T20" fmla="+- 0 13742 13723"/>
                    <a:gd name="T21" fmla="*/ T20 w 48"/>
                    <a:gd name="T22" fmla="+- 0 4341 4336"/>
                    <a:gd name="T23" fmla="*/ 4341 h 60"/>
                    <a:gd name="T24" fmla="+- 0 13738 13723"/>
                    <a:gd name="T25" fmla="*/ T24 w 48"/>
                    <a:gd name="T26" fmla="+- 0 4343 4336"/>
                    <a:gd name="T27" fmla="*/ 4343 h 60"/>
                    <a:gd name="T28" fmla="+- 0 13733 13723"/>
                    <a:gd name="T29" fmla="*/ T28 w 48"/>
                    <a:gd name="T30" fmla="+- 0 4348 4336"/>
                    <a:gd name="T31" fmla="*/ 4348 h 60"/>
                    <a:gd name="T32" fmla="+- 0 13730 13723"/>
                    <a:gd name="T33" fmla="*/ T32 w 48"/>
                    <a:gd name="T34" fmla="+- 0 4353 4336"/>
                    <a:gd name="T35" fmla="*/ 4353 h 60"/>
                    <a:gd name="T36" fmla="+- 0 13728 13723"/>
                    <a:gd name="T37" fmla="*/ T36 w 48"/>
                    <a:gd name="T38" fmla="+- 0 4360 4336"/>
                    <a:gd name="T39" fmla="*/ 4360 h 60"/>
                    <a:gd name="T40" fmla="+- 0 13726 13723"/>
                    <a:gd name="T41" fmla="*/ T40 w 48"/>
                    <a:gd name="T42" fmla="+- 0 4365 4336"/>
                    <a:gd name="T43" fmla="*/ 4365 h 60"/>
                    <a:gd name="T44" fmla="+- 0 13723 13723"/>
                    <a:gd name="T45" fmla="*/ T44 w 48"/>
                    <a:gd name="T46" fmla="+- 0 4370 4336"/>
                    <a:gd name="T47" fmla="*/ 4370 h 60"/>
                    <a:gd name="T48" fmla="+- 0 13723 13723"/>
                    <a:gd name="T49" fmla="*/ T48 w 48"/>
                    <a:gd name="T50" fmla="+- 0 4377 4336"/>
                    <a:gd name="T51" fmla="*/ 4377 h 60"/>
                    <a:gd name="T52" fmla="+- 0 13723 13723"/>
                    <a:gd name="T53" fmla="*/ T52 w 48"/>
                    <a:gd name="T54" fmla="+- 0 4382 4336"/>
                    <a:gd name="T55" fmla="*/ 4382 h 60"/>
                    <a:gd name="T56" fmla="+- 0 13726 13723"/>
                    <a:gd name="T57" fmla="*/ T56 w 48"/>
                    <a:gd name="T58" fmla="+- 0 4386 4336"/>
                    <a:gd name="T59" fmla="*/ 4386 h 60"/>
                    <a:gd name="T60" fmla="+- 0 13728 13723"/>
                    <a:gd name="T61" fmla="*/ T60 w 48"/>
                    <a:gd name="T62" fmla="+- 0 4389 4336"/>
                    <a:gd name="T63" fmla="*/ 4389 h 60"/>
                    <a:gd name="T64" fmla="+- 0 13730 13723"/>
                    <a:gd name="T65" fmla="*/ T64 w 48"/>
                    <a:gd name="T66" fmla="+- 0 4391 4336"/>
                    <a:gd name="T67" fmla="*/ 4391 h 60"/>
                    <a:gd name="T68" fmla="+- 0 13733 13723"/>
                    <a:gd name="T69" fmla="*/ T68 w 48"/>
                    <a:gd name="T70" fmla="+- 0 4394 4336"/>
                    <a:gd name="T71" fmla="*/ 4394 h 60"/>
                    <a:gd name="T72" fmla="+- 0 13738 13723"/>
                    <a:gd name="T73" fmla="*/ T72 w 48"/>
                    <a:gd name="T74" fmla="+- 0 4396 4336"/>
                    <a:gd name="T75" fmla="*/ 4396 h 60"/>
                    <a:gd name="T76" fmla="+- 0 13742 13723"/>
                    <a:gd name="T77" fmla="*/ T76 w 48"/>
                    <a:gd name="T78" fmla="+- 0 4394 4336"/>
                    <a:gd name="T79" fmla="*/ 4394 h 60"/>
                    <a:gd name="T80" fmla="+- 0 13747 13723"/>
                    <a:gd name="T81" fmla="*/ T80 w 48"/>
                    <a:gd name="T82" fmla="+- 0 4394 4336"/>
                    <a:gd name="T83" fmla="*/ 4394 h 60"/>
                    <a:gd name="T84" fmla="+- 0 13750 13723"/>
                    <a:gd name="T85" fmla="*/ T84 w 48"/>
                    <a:gd name="T86" fmla="+- 0 4391 4336"/>
                    <a:gd name="T87" fmla="*/ 4391 h 60"/>
                    <a:gd name="T88" fmla="+- 0 13754 13723"/>
                    <a:gd name="T89" fmla="*/ T88 w 48"/>
                    <a:gd name="T90" fmla="+- 0 4389 4336"/>
                    <a:gd name="T91" fmla="*/ 4389 h 60"/>
                    <a:gd name="T92" fmla="+- 0 13759 13723"/>
                    <a:gd name="T93" fmla="*/ T92 w 48"/>
                    <a:gd name="T94" fmla="+- 0 4384 4336"/>
                    <a:gd name="T95" fmla="*/ 4384 h 60"/>
                    <a:gd name="T96" fmla="+- 0 13764 13723"/>
                    <a:gd name="T97" fmla="*/ T96 w 48"/>
                    <a:gd name="T98" fmla="+- 0 4379 4336"/>
                    <a:gd name="T99" fmla="*/ 4379 h 60"/>
                    <a:gd name="T100" fmla="+- 0 13766 13723"/>
                    <a:gd name="T101" fmla="*/ T100 w 48"/>
                    <a:gd name="T102" fmla="+- 0 4374 4336"/>
                    <a:gd name="T103" fmla="*/ 4374 h 60"/>
                    <a:gd name="T104" fmla="+- 0 13769 13723"/>
                    <a:gd name="T105" fmla="*/ T104 w 48"/>
                    <a:gd name="T106" fmla="+- 0 4367 4336"/>
                    <a:gd name="T107" fmla="*/ 4367 h 60"/>
                    <a:gd name="T108" fmla="+- 0 13771 13723"/>
                    <a:gd name="T109" fmla="*/ T108 w 48"/>
                    <a:gd name="T110" fmla="+- 0 4362 4336"/>
                    <a:gd name="T111" fmla="*/ 4362 h 60"/>
                    <a:gd name="T112" fmla="+- 0 13771 13723"/>
                    <a:gd name="T113" fmla="*/ T112 w 48"/>
                    <a:gd name="T114" fmla="+- 0 4358 4336"/>
                    <a:gd name="T115" fmla="*/ 4358 h 60"/>
                    <a:gd name="T116" fmla="+- 0 13771 13723"/>
                    <a:gd name="T117" fmla="*/ T116 w 48"/>
                    <a:gd name="T118" fmla="+- 0 4353 4336"/>
                    <a:gd name="T119" fmla="*/ 4353 h 60"/>
                    <a:gd name="T120" fmla="+- 0 13771 13723"/>
                    <a:gd name="T121" fmla="*/ T120 w 48"/>
                    <a:gd name="T122" fmla="+- 0 4348 4336"/>
                    <a:gd name="T123" fmla="*/ 4348 h 60"/>
                    <a:gd name="T124" fmla="+- 0 13769 13723"/>
                    <a:gd name="T125" fmla="*/ T124 w 48"/>
                    <a:gd name="T126" fmla="+- 0 4343 4336"/>
                    <a:gd name="T127" fmla="*/ 4343 h 60"/>
                    <a:gd name="T128" fmla="+- 0 13766 13723"/>
                    <a:gd name="T129" fmla="*/ T128 w 48"/>
                    <a:gd name="T130" fmla="+- 0 4338 4336"/>
                    <a:gd name="T131" fmla="*/ 4338 h 60"/>
                    <a:gd name="T132" fmla="+- 0 13762 13723"/>
                    <a:gd name="T133" fmla="*/ T132 w 48"/>
                    <a:gd name="T134" fmla="+- 0 4336 4336"/>
                    <a:gd name="T135" fmla="*/ 4336 h 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</a:cxnLst>
                  <a:rect l="0" t="0" r="r" b="b"/>
                  <a:pathLst>
                    <a:path w="48" h="60">
                      <a:moveTo>
                        <a:pt x="39" y="0"/>
                      </a:moveTo>
                      <a:lnTo>
                        <a:pt x="36" y="0"/>
                      </a:lnTo>
                      <a:lnTo>
                        <a:pt x="31" y="0"/>
                      </a:lnTo>
                      <a:lnTo>
                        <a:pt x="27" y="0"/>
                      </a:lnTo>
                      <a:lnTo>
                        <a:pt x="22" y="2"/>
                      </a:lnTo>
                      <a:lnTo>
                        <a:pt x="19" y="5"/>
                      </a:lnTo>
                      <a:lnTo>
                        <a:pt x="15" y="7"/>
                      </a:lnTo>
                      <a:lnTo>
                        <a:pt x="10" y="12"/>
                      </a:lnTo>
                      <a:lnTo>
                        <a:pt x="7" y="17"/>
                      </a:lnTo>
                      <a:lnTo>
                        <a:pt x="5" y="24"/>
                      </a:lnTo>
                      <a:lnTo>
                        <a:pt x="3" y="29"/>
                      </a:lnTo>
                      <a:lnTo>
                        <a:pt x="0" y="34"/>
                      </a:lnTo>
                      <a:lnTo>
                        <a:pt x="0" y="41"/>
                      </a:lnTo>
                      <a:lnTo>
                        <a:pt x="0" y="46"/>
                      </a:lnTo>
                      <a:lnTo>
                        <a:pt x="3" y="50"/>
                      </a:lnTo>
                      <a:lnTo>
                        <a:pt x="5" y="53"/>
                      </a:lnTo>
                      <a:lnTo>
                        <a:pt x="7" y="55"/>
                      </a:lnTo>
                      <a:lnTo>
                        <a:pt x="10" y="58"/>
                      </a:lnTo>
                      <a:lnTo>
                        <a:pt x="15" y="60"/>
                      </a:lnTo>
                      <a:lnTo>
                        <a:pt x="19" y="58"/>
                      </a:lnTo>
                      <a:lnTo>
                        <a:pt x="24" y="58"/>
                      </a:lnTo>
                      <a:lnTo>
                        <a:pt x="27" y="55"/>
                      </a:lnTo>
                      <a:lnTo>
                        <a:pt x="31" y="53"/>
                      </a:lnTo>
                      <a:lnTo>
                        <a:pt x="36" y="48"/>
                      </a:lnTo>
                      <a:lnTo>
                        <a:pt x="41" y="43"/>
                      </a:lnTo>
                      <a:lnTo>
                        <a:pt x="43" y="38"/>
                      </a:lnTo>
                      <a:lnTo>
                        <a:pt x="46" y="31"/>
                      </a:lnTo>
                      <a:lnTo>
                        <a:pt x="48" y="26"/>
                      </a:lnTo>
                      <a:lnTo>
                        <a:pt x="48" y="22"/>
                      </a:lnTo>
                      <a:lnTo>
                        <a:pt x="48" y="17"/>
                      </a:lnTo>
                      <a:lnTo>
                        <a:pt x="48" y="12"/>
                      </a:lnTo>
                      <a:lnTo>
                        <a:pt x="46" y="7"/>
                      </a:lnTo>
                      <a:lnTo>
                        <a:pt x="43" y="2"/>
                      </a:lnTo>
                      <a:lnTo>
                        <a:pt x="3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46" name="Group 3545"/>
              <p:cNvGrpSpPr>
                <a:grpSpLocks/>
              </p:cNvGrpSpPr>
              <p:nvPr/>
            </p:nvGrpSpPr>
            <p:grpSpPr bwMode="auto">
              <a:xfrm>
                <a:off x="13723" y="3390"/>
                <a:ext cx="48" cy="60"/>
                <a:chOff x="13723" y="3390"/>
                <a:chExt cx="48" cy="60"/>
              </a:xfrm>
            </p:grpSpPr>
            <p:sp>
              <p:nvSpPr>
                <p:cNvPr id="4165" name="Freeform 4164"/>
                <p:cNvSpPr>
                  <a:spLocks/>
                </p:cNvSpPr>
                <p:nvPr/>
              </p:nvSpPr>
              <p:spPr bwMode="auto">
                <a:xfrm>
                  <a:off x="13723" y="3390"/>
                  <a:ext cx="48" cy="60"/>
                </a:xfrm>
                <a:custGeom>
                  <a:avLst/>
                  <a:gdLst>
                    <a:gd name="T0" fmla="+- 0 13762 13723"/>
                    <a:gd name="T1" fmla="*/ T0 w 48"/>
                    <a:gd name="T2" fmla="+- 0 3390 3390"/>
                    <a:gd name="T3" fmla="*/ 3390 h 60"/>
                    <a:gd name="T4" fmla="+- 0 13759 13723"/>
                    <a:gd name="T5" fmla="*/ T4 w 48"/>
                    <a:gd name="T6" fmla="+- 0 3390 3390"/>
                    <a:gd name="T7" fmla="*/ 3390 h 60"/>
                    <a:gd name="T8" fmla="+- 0 13754 13723"/>
                    <a:gd name="T9" fmla="*/ T8 w 48"/>
                    <a:gd name="T10" fmla="+- 0 3390 3390"/>
                    <a:gd name="T11" fmla="*/ 3390 h 60"/>
                    <a:gd name="T12" fmla="+- 0 13750 13723"/>
                    <a:gd name="T13" fmla="*/ T12 w 48"/>
                    <a:gd name="T14" fmla="+- 0 3390 3390"/>
                    <a:gd name="T15" fmla="*/ 3390 h 60"/>
                    <a:gd name="T16" fmla="+- 0 13745 13723"/>
                    <a:gd name="T17" fmla="*/ T16 w 48"/>
                    <a:gd name="T18" fmla="+- 0 3393 3390"/>
                    <a:gd name="T19" fmla="*/ 3393 h 60"/>
                    <a:gd name="T20" fmla="+- 0 13742 13723"/>
                    <a:gd name="T21" fmla="*/ T20 w 48"/>
                    <a:gd name="T22" fmla="+- 0 3395 3390"/>
                    <a:gd name="T23" fmla="*/ 3395 h 60"/>
                    <a:gd name="T24" fmla="+- 0 13738 13723"/>
                    <a:gd name="T25" fmla="*/ T24 w 48"/>
                    <a:gd name="T26" fmla="+- 0 3400 3390"/>
                    <a:gd name="T27" fmla="*/ 3400 h 60"/>
                    <a:gd name="T28" fmla="+- 0 13733 13723"/>
                    <a:gd name="T29" fmla="*/ T28 w 48"/>
                    <a:gd name="T30" fmla="+- 0 3402 3390"/>
                    <a:gd name="T31" fmla="*/ 3402 h 60"/>
                    <a:gd name="T32" fmla="+- 0 13730 13723"/>
                    <a:gd name="T33" fmla="*/ T32 w 48"/>
                    <a:gd name="T34" fmla="+- 0 3407 3390"/>
                    <a:gd name="T35" fmla="*/ 3407 h 60"/>
                    <a:gd name="T36" fmla="+- 0 13728 13723"/>
                    <a:gd name="T37" fmla="*/ T36 w 48"/>
                    <a:gd name="T38" fmla="+- 0 3414 3390"/>
                    <a:gd name="T39" fmla="*/ 3414 h 60"/>
                    <a:gd name="T40" fmla="+- 0 13726 13723"/>
                    <a:gd name="T41" fmla="*/ T40 w 48"/>
                    <a:gd name="T42" fmla="+- 0 3419 3390"/>
                    <a:gd name="T43" fmla="*/ 3419 h 60"/>
                    <a:gd name="T44" fmla="+- 0 13723 13723"/>
                    <a:gd name="T45" fmla="*/ T44 w 48"/>
                    <a:gd name="T46" fmla="+- 0 3424 3390"/>
                    <a:gd name="T47" fmla="*/ 3424 h 60"/>
                    <a:gd name="T48" fmla="+- 0 13723 13723"/>
                    <a:gd name="T49" fmla="*/ T48 w 48"/>
                    <a:gd name="T50" fmla="+- 0 3431 3390"/>
                    <a:gd name="T51" fmla="*/ 3431 h 60"/>
                    <a:gd name="T52" fmla="+- 0 13723 13723"/>
                    <a:gd name="T53" fmla="*/ T52 w 48"/>
                    <a:gd name="T54" fmla="+- 0 3436 3390"/>
                    <a:gd name="T55" fmla="*/ 3436 h 60"/>
                    <a:gd name="T56" fmla="+- 0 13726 13723"/>
                    <a:gd name="T57" fmla="*/ T56 w 48"/>
                    <a:gd name="T58" fmla="+- 0 3441 3390"/>
                    <a:gd name="T59" fmla="*/ 3441 h 60"/>
                    <a:gd name="T60" fmla="+- 0 13728 13723"/>
                    <a:gd name="T61" fmla="*/ T60 w 48"/>
                    <a:gd name="T62" fmla="+- 0 3443 3390"/>
                    <a:gd name="T63" fmla="*/ 3443 h 60"/>
                    <a:gd name="T64" fmla="+- 0 13730 13723"/>
                    <a:gd name="T65" fmla="*/ T64 w 48"/>
                    <a:gd name="T66" fmla="+- 0 3446 3390"/>
                    <a:gd name="T67" fmla="*/ 3446 h 60"/>
                    <a:gd name="T68" fmla="+- 0 13733 13723"/>
                    <a:gd name="T69" fmla="*/ T68 w 48"/>
                    <a:gd name="T70" fmla="+- 0 3448 3390"/>
                    <a:gd name="T71" fmla="*/ 3448 h 60"/>
                    <a:gd name="T72" fmla="+- 0 13738 13723"/>
                    <a:gd name="T73" fmla="*/ T72 w 48"/>
                    <a:gd name="T74" fmla="+- 0 3450 3390"/>
                    <a:gd name="T75" fmla="*/ 3450 h 60"/>
                    <a:gd name="T76" fmla="+- 0 13742 13723"/>
                    <a:gd name="T77" fmla="*/ T76 w 48"/>
                    <a:gd name="T78" fmla="+- 0 3450 3390"/>
                    <a:gd name="T79" fmla="*/ 3450 h 60"/>
                    <a:gd name="T80" fmla="+- 0 13747 13723"/>
                    <a:gd name="T81" fmla="*/ T80 w 48"/>
                    <a:gd name="T82" fmla="+- 0 3448 3390"/>
                    <a:gd name="T83" fmla="*/ 3448 h 60"/>
                    <a:gd name="T84" fmla="+- 0 13750 13723"/>
                    <a:gd name="T85" fmla="*/ T84 w 48"/>
                    <a:gd name="T86" fmla="+- 0 3446 3390"/>
                    <a:gd name="T87" fmla="*/ 3446 h 60"/>
                    <a:gd name="T88" fmla="+- 0 13754 13723"/>
                    <a:gd name="T89" fmla="*/ T88 w 48"/>
                    <a:gd name="T90" fmla="+- 0 3443 3390"/>
                    <a:gd name="T91" fmla="*/ 3443 h 60"/>
                    <a:gd name="T92" fmla="+- 0 13759 13723"/>
                    <a:gd name="T93" fmla="*/ T92 w 48"/>
                    <a:gd name="T94" fmla="+- 0 3438 3390"/>
                    <a:gd name="T95" fmla="*/ 3438 h 60"/>
                    <a:gd name="T96" fmla="+- 0 13764 13723"/>
                    <a:gd name="T97" fmla="*/ T96 w 48"/>
                    <a:gd name="T98" fmla="+- 0 3434 3390"/>
                    <a:gd name="T99" fmla="*/ 3434 h 60"/>
                    <a:gd name="T100" fmla="+- 0 13766 13723"/>
                    <a:gd name="T101" fmla="*/ T100 w 48"/>
                    <a:gd name="T102" fmla="+- 0 3429 3390"/>
                    <a:gd name="T103" fmla="*/ 3429 h 60"/>
                    <a:gd name="T104" fmla="+- 0 13769 13723"/>
                    <a:gd name="T105" fmla="*/ T104 w 48"/>
                    <a:gd name="T106" fmla="+- 0 3424 3390"/>
                    <a:gd name="T107" fmla="*/ 3424 h 60"/>
                    <a:gd name="T108" fmla="+- 0 13771 13723"/>
                    <a:gd name="T109" fmla="*/ T108 w 48"/>
                    <a:gd name="T110" fmla="+- 0 3417 3390"/>
                    <a:gd name="T111" fmla="*/ 3417 h 60"/>
                    <a:gd name="T112" fmla="+- 0 13771 13723"/>
                    <a:gd name="T113" fmla="*/ T112 w 48"/>
                    <a:gd name="T114" fmla="+- 0 3412 3390"/>
                    <a:gd name="T115" fmla="*/ 3412 h 60"/>
                    <a:gd name="T116" fmla="+- 0 13771 13723"/>
                    <a:gd name="T117" fmla="*/ T116 w 48"/>
                    <a:gd name="T118" fmla="+- 0 3407 3390"/>
                    <a:gd name="T119" fmla="*/ 3407 h 60"/>
                    <a:gd name="T120" fmla="+- 0 13771 13723"/>
                    <a:gd name="T121" fmla="*/ T120 w 48"/>
                    <a:gd name="T122" fmla="+- 0 3402 3390"/>
                    <a:gd name="T123" fmla="*/ 3402 h 60"/>
                    <a:gd name="T124" fmla="+- 0 13769 13723"/>
                    <a:gd name="T125" fmla="*/ T124 w 48"/>
                    <a:gd name="T126" fmla="+- 0 3398 3390"/>
                    <a:gd name="T127" fmla="*/ 3398 h 60"/>
                    <a:gd name="T128" fmla="+- 0 13766 13723"/>
                    <a:gd name="T129" fmla="*/ T128 w 48"/>
                    <a:gd name="T130" fmla="+- 0 3393 3390"/>
                    <a:gd name="T131" fmla="*/ 3393 h 60"/>
                    <a:gd name="T132" fmla="+- 0 13762 13723"/>
                    <a:gd name="T133" fmla="*/ T132 w 48"/>
                    <a:gd name="T134" fmla="+- 0 3390 3390"/>
                    <a:gd name="T135" fmla="*/ 3390 h 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</a:cxnLst>
                  <a:rect l="0" t="0" r="r" b="b"/>
                  <a:pathLst>
                    <a:path w="48" h="60">
                      <a:moveTo>
                        <a:pt x="39" y="0"/>
                      </a:moveTo>
                      <a:lnTo>
                        <a:pt x="36" y="0"/>
                      </a:lnTo>
                      <a:lnTo>
                        <a:pt x="31" y="0"/>
                      </a:lnTo>
                      <a:lnTo>
                        <a:pt x="27" y="0"/>
                      </a:lnTo>
                      <a:lnTo>
                        <a:pt x="22" y="3"/>
                      </a:lnTo>
                      <a:lnTo>
                        <a:pt x="19" y="5"/>
                      </a:lnTo>
                      <a:lnTo>
                        <a:pt x="15" y="10"/>
                      </a:lnTo>
                      <a:lnTo>
                        <a:pt x="10" y="12"/>
                      </a:lnTo>
                      <a:lnTo>
                        <a:pt x="7" y="17"/>
                      </a:lnTo>
                      <a:lnTo>
                        <a:pt x="5" y="24"/>
                      </a:lnTo>
                      <a:lnTo>
                        <a:pt x="3" y="29"/>
                      </a:lnTo>
                      <a:lnTo>
                        <a:pt x="0" y="34"/>
                      </a:lnTo>
                      <a:lnTo>
                        <a:pt x="0" y="41"/>
                      </a:lnTo>
                      <a:lnTo>
                        <a:pt x="0" y="46"/>
                      </a:lnTo>
                      <a:lnTo>
                        <a:pt x="3" y="51"/>
                      </a:lnTo>
                      <a:lnTo>
                        <a:pt x="5" y="53"/>
                      </a:lnTo>
                      <a:lnTo>
                        <a:pt x="7" y="56"/>
                      </a:lnTo>
                      <a:lnTo>
                        <a:pt x="10" y="58"/>
                      </a:lnTo>
                      <a:lnTo>
                        <a:pt x="15" y="60"/>
                      </a:lnTo>
                      <a:lnTo>
                        <a:pt x="19" y="60"/>
                      </a:lnTo>
                      <a:lnTo>
                        <a:pt x="24" y="58"/>
                      </a:lnTo>
                      <a:lnTo>
                        <a:pt x="27" y="56"/>
                      </a:lnTo>
                      <a:lnTo>
                        <a:pt x="31" y="53"/>
                      </a:lnTo>
                      <a:lnTo>
                        <a:pt x="36" y="48"/>
                      </a:lnTo>
                      <a:lnTo>
                        <a:pt x="41" y="44"/>
                      </a:lnTo>
                      <a:lnTo>
                        <a:pt x="43" y="39"/>
                      </a:lnTo>
                      <a:lnTo>
                        <a:pt x="46" y="34"/>
                      </a:lnTo>
                      <a:lnTo>
                        <a:pt x="48" y="27"/>
                      </a:lnTo>
                      <a:lnTo>
                        <a:pt x="48" y="22"/>
                      </a:lnTo>
                      <a:lnTo>
                        <a:pt x="48" y="17"/>
                      </a:lnTo>
                      <a:lnTo>
                        <a:pt x="48" y="12"/>
                      </a:lnTo>
                      <a:lnTo>
                        <a:pt x="46" y="8"/>
                      </a:lnTo>
                      <a:lnTo>
                        <a:pt x="43" y="3"/>
                      </a:lnTo>
                      <a:lnTo>
                        <a:pt x="3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47" name="Group 3546"/>
              <p:cNvGrpSpPr>
                <a:grpSpLocks/>
              </p:cNvGrpSpPr>
              <p:nvPr/>
            </p:nvGrpSpPr>
            <p:grpSpPr bwMode="auto">
              <a:xfrm>
                <a:off x="11585" y="6378"/>
                <a:ext cx="44" cy="53"/>
                <a:chOff x="11585" y="6378"/>
                <a:chExt cx="44" cy="53"/>
              </a:xfrm>
            </p:grpSpPr>
            <p:sp>
              <p:nvSpPr>
                <p:cNvPr id="4164" name="Freeform 4163"/>
                <p:cNvSpPr>
                  <a:spLocks/>
                </p:cNvSpPr>
                <p:nvPr/>
              </p:nvSpPr>
              <p:spPr bwMode="auto">
                <a:xfrm>
                  <a:off x="11585" y="6378"/>
                  <a:ext cx="44" cy="53"/>
                </a:xfrm>
                <a:custGeom>
                  <a:avLst/>
                  <a:gdLst>
                    <a:gd name="T0" fmla="+- 0 11592 11585"/>
                    <a:gd name="T1" fmla="*/ T0 w 44"/>
                    <a:gd name="T2" fmla="+- 0 6378 6378"/>
                    <a:gd name="T3" fmla="*/ 6378 h 53"/>
                    <a:gd name="T4" fmla="+- 0 11587 11585"/>
                    <a:gd name="T5" fmla="*/ T4 w 44"/>
                    <a:gd name="T6" fmla="+- 0 6381 6378"/>
                    <a:gd name="T7" fmla="*/ 6381 h 53"/>
                    <a:gd name="T8" fmla="+- 0 11587 11585"/>
                    <a:gd name="T9" fmla="*/ T8 w 44"/>
                    <a:gd name="T10" fmla="+- 0 6386 6378"/>
                    <a:gd name="T11" fmla="*/ 6386 h 53"/>
                    <a:gd name="T12" fmla="+- 0 11585 11585"/>
                    <a:gd name="T13" fmla="*/ T12 w 44"/>
                    <a:gd name="T14" fmla="+- 0 6388 6378"/>
                    <a:gd name="T15" fmla="*/ 6388 h 53"/>
                    <a:gd name="T16" fmla="+- 0 11585 11585"/>
                    <a:gd name="T17" fmla="*/ T16 w 44"/>
                    <a:gd name="T18" fmla="+- 0 6393 6378"/>
                    <a:gd name="T19" fmla="*/ 6393 h 53"/>
                    <a:gd name="T20" fmla="+- 0 11585 11585"/>
                    <a:gd name="T21" fmla="*/ T20 w 44"/>
                    <a:gd name="T22" fmla="+- 0 6398 6378"/>
                    <a:gd name="T23" fmla="*/ 6398 h 53"/>
                    <a:gd name="T24" fmla="+- 0 11585 11585"/>
                    <a:gd name="T25" fmla="*/ T24 w 44"/>
                    <a:gd name="T26" fmla="+- 0 6402 6378"/>
                    <a:gd name="T27" fmla="*/ 6402 h 53"/>
                    <a:gd name="T28" fmla="+- 0 11587 11585"/>
                    <a:gd name="T29" fmla="*/ T28 w 44"/>
                    <a:gd name="T30" fmla="+- 0 6407 6378"/>
                    <a:gd name="T31" fmla="*/ 6407 h 53"/>
                    <a:gd name="T32" fmla="+- 0 11590 11585"/>
                    <a:gd name="T33" fmla="*/ T32 w 44"/>
                    <a:gd name="T34" fmla="+- 0 6412 6378"/>
                    <a:gd name="T35" fmla="*/ 6412 h 53"/>
                    <a:gd name="T36" fmla="+- 0 11592 11585"/>
                    <a:gd name="T37" fmla="*/ T36 w 44"/>
                    <a:gd name="T38" fmla="+- 0 6417 6378"/>
                    <a:gd name="T39" fmla="*/ 6417 h 53"/>
                    <a:gd name="T40" fmla="+- 0 11594 11585"/>
                    <a:gd name="T41" fmla="*/ T40 w 44"/>
                    <a:gd name="T42" fmla="+- 0 6422 6378"/>
                    <a:gd name="T43" fmla="*/ 6422 h 53"/>
                    <a:gd name="T44" fmla="+- 0 11599 11585"/>
                    <a:gd name="T45" fmla="*/ T44 w 44"/>
                    <a:gd name="T46" fmla="+- 0 6424 6378"/>
                    <a:gd name="T47" fmla="*/ 6424 h 53"/>
                    <a:gd name="T48" fmla="+- 0 11604 11585"/>
                    <a:gd name="T49" fmla="*/ T48 w 44"/>
                    <a:gd name="T50" fmla="+- 0 6429 6378"/>
                    <a:gd name="T51" fmla="*/ 6429 h 53"/>
                    <a:gd name="T52" fmla="+- 0 11606 11585"/>
                    <a:gd name="T53" fmla="*/ T52 w 44"/>
                    <a:gd name="T54" fmla="+- 0 6429 6378"/>
                    <a:gd name="T55" fmla="*/ 6429 h 53"/>
                    <a:gd name="T56" fmla="+- 0 11611 11585"/>
                    <a:gd name="T57" fmla="*/ T56 w 44"/>
                    <a:gd name="T58" fmla="+- 0 6431 6378"/>
                    <a:gd name="T59" fmla="*/ 6431 h 53"/>
                    <a:gd name="T60" fmla="+- 0 11616 11585"/>
                    <a:gd name="T61" fmla="*/ T60 w 44"/>
                    <a:gd name="T62" fmla="+- 0 6431 6378"/>
                    <a:gd name="T63" fmla="*/ 6431 h 53"/>
                    <a:gd name="T64" fmla="+- 0 11618 11585"/>
                    <a:gd name="T65" fmla="*/ T64 w 44"/>
                    <a:gd name="T66" fmla="+- 0 6429 6378"/>
                    <a:gd name="T67" fmla="*/ 6429 h 53"/>
                    <a:gd name="T68" fmla="+- 0 11621 11585"/>
                    <a:gd name="T69" fmla="*/ T68 w 44"/>
                    <a:gd name="T70" fmla="+- 0 6429 6378"/>
                    <a:gd name="T71" fmla="*/ 6429 h 53"/>
                    <a:gd name="T72" fmla="+- 0 11623 11585"/>
                    <a:gd name="T73" fmla="*/ T72 w 44"/>
                    <a:gd name="T74" fmla="+- 0 6426 6378"/>
                    <a:gd name="T75" fmla="*/ 6426 h 53"/>
                    <a:gd name="T76" fmla="+- 0 11626 11585"/>
                    <a:gd name="T77" fmla="*/ T76 w 44"/>
                    <a:gd name="T78" fmla="+- 0 6422 6378"/>
                    <a:gd name="T79" fmla="*/ 6422 h 53"/>
                    <a:gd name="T80" fmla="+- 0 11628 11585"/>
                    <a:gd name="T81" fmla="*/ T80 w 44"/>
                    <a:gd name="T82" fmla="+- 0 6419 6378"/>
                    <a:gd name="T83" fmla="*/ 6419 h 53"/>
                    <a:gd name="T84" fmla="+- 0 11628 11585"/>
                    <a:gd name="T85" fmla="*/ T84 w 44"/>
                    <a:gd name="T86" fmla="+- 0 6414 6378"/>
                    <a:gd name="T87" fmla="*/ 6414 h 53"/>
                    <a:gd name="T88" fmla="+- 0 11626 11585"/>
                    <a:gd name="T89" fmla="*/ T88 w 44"/>
                    <a:gd name="T90" fmla="+- 0 6410 6378"/>
                    <a:gd name="T91" fmla="*/ 6410 h 53"/>
                    <a:gd name="T92" fmla="+- 0 11626 11585"/>
                    <a:gd name="T93" fmla="*/ T92 w 44"/>
                    <a:gd name="T94" fmla="+- 0 6402 6378"/>
                    <a:gd name="T95" fmla="*/ 6402 h 53"/>
                    <a:gd name="T96" fmla="+- 0 11623 11585"/>
                    <a:gd name="T97" fmla="*/ T96 w 44"/>
                    <a:gd name="T98" fmla="+- 0 6398 6378"/>
                    <a:gd name="T99" fmla="*/ 6398 h 53"/>
                    <a:gd name="T100" fmla="+- 0 11621 11585"/>
                    <a:gd name="T101" fmla="*/ T100 w 44"/>
                    <a:gd name="T102" fmla="+- 0 6393 6378"/>
                    <a:gd name="T103" fmla="*/ 6393 h 53"/>
                    <a:gd name="T104" fmla="+- 0 11618 11585"/>
                    <a:gd name="T105" fmla="*/ T104 w 44"/>
                    <a:gd name="T106" fmla="+- 0 6390 6378"/>
                    <a:gd name="T107" fmla="*/ 6390 h 53"/>
                    <a:gd name="T108" fmla="+- 0 11614 11585"/>
                    <a:gd name="T109" fmla="*/ T108 w 44"/>
                    <a:gd name="T110" fmla="+- 0 6386 6378"/>
                    <a:gd name="T111" fmla="*/ 6386 h 53"/>
                    <a:gd name="T112" fmla="+- 0 11611 11585"/>
                    <a:gd name="T113" fmla="*/ T112 w 44"/>
                    <a:gd name="T114" fmla="+- 0 6383 6378"/>
                    <a:gd name="T115" fmla="*/ 6383 h 53"/>
                    <a:gd name="T116" fmla="+- 0 11606 11585"/>
                    <a:gd name="T117" fmla="*/ T116 w 44"/>
                    <a:gd name="T118" fmla="+- 0 6381 6378"/>
                    <a:gd name="T119" fmla="*/ 6381 h 53"/>
                    <a:gd name="T120" fmla="+- 0 11602 11585"/>
                    <a:gd name="T121" fmla="*/ T120 w 44"/>
                    <a:gd name="T122" fmla="+- 0 6378 6378"/>
                    <a:gd name="T123" fmla="*/ 6378 h 53"/>
                    <a:gd name="T124" fmla="+- 0 11597 11585"/>
                    <a:gd name="T125" fmla="*/ T124 w 44"/>
                    <a:gd name="T126" fmla="+- 0 6378 6378"/>
                    <a:gd name="T127" fmla="*/ 6378 h 53"/>
                    <a:gd name="T128" fmla="+- 0 11594 11585"/>
                    <a:gd name="T129" fmla="*/ T128 w 44"/>
                    <a:gd name="T130" fmla="+- 0 6378 6378"/>
                    <a:gd name="T131" fmla="*/ 6378 h 53"/>
                    <a:gd name="T132" fmla="+- 0 11592 11585"/>
                    <a:gd name="T133" fmla="*/ T132 w 44"/>
                    <a:gd name="T134" fmla="+- 0 6378 6378"/>
                    <a:gd name="T135" fmla="*/ 6378 h 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</a:cxnLst>
                  <a:rect l="0" t="0" r="r" b="b"/>
                  <a:pathLst>
                    <a:path w="44" h="53">
                      <a:moveTo>
                        <a:pt x="7" y="0"/>
                      </a:moveTo>
                      <a:lnTo>
                        <a:pt x="2" y="3"/>
                      </a:lnTo>
                      <a:lnTo>
                        <a:pt x="2" y="8"/>
                      </a:lnTo>
                      <a:lnTo>
                        <a:pt x="0" y="10"/>
                      </a:lnTo>
                      <a:lnTo>
                        <a:pt x="0" y="15"/>
                      </a:lnTo>
                      <a:lnTo>
                        <a:pt x="0" y="20"/>
                      </a:lnTo>
                      <a:lnTo>
                        <a:pt x="0" y="24"/>
                      </a:lnTo>
                      <a:lnTo>
                        <a:pt x="2" y="29"/>
                      </a:lnTo>
                      <a:lnTo>
                        <a:pt x="5" y="34"/>
                      </a:lnTo>
                      <a:lnTo>
                        <a:pt x="7" y="39"/>
                      </a:lnTo>
                      <a:lnTo>
                        <a:pt x="9" y="44"/>
                      </a:lnTo>
                      <a:lnTo>
                        <a:pt x="14" y="46"/>
                      </a:lnTo>
                      <a:lnTo>
                        <a:pt x="19" y="51"/>
                      </a:lnTo>
                      <a:lnTo>
                        <a:pt x="21" y="51"/>
                      </a:lnTo>
                      <a:lnTo>
                        <a:pt x="26" y="53"/>
                      </a:lnTo>
                      <a:lnTo>
                        <a:pt x="31" y="53"/>
                      </a:lnTo>
                      <a:lnTo>
                        <a:pt x="33" y="51"/>
                      </a:lnTo>
                      <a:lnTo>
                        <a:pt x="36" y="51"/>
                      </a:lnTo>
                      <a:lnTo>
                        <a:pt x="38" y="48"/>
                      </a:lnTo>
                      <a:lnTo>
                        <a:pt x="41" y="44"/>
                      </a:lnTo>
                      <a:lnTo>
                        <a:pt x="43" y="41"/>
                      </a:lnTo>
                      <a:lnTo>
                        <a:pt x="43" y="36"/>
                      </a:lnTo>
                      <a:lnTo>
                        <a:pt x="41" y="32"/>
                      </a:lnTo>
                      <a:lnTo>
                        <a:pt x="41" y="24"/>
                      </a:lnTo>
                      <a:lnTo>
                        <a:pt x="38" y="20"/>
                      </a:lnTo>
                      <a:lnTo>
                        <a:pt x="36" y="15"/>
                      </a:lnTo>
                      <a:lnTo>
                        <a:pt x="33" y="12"/>
                      </a:lnTo>
                      <a:lnTo>
                        <a:pt x="29" y="8"/>
                      </a:lnTo>
                      <a:lnTo>
                        <a:pt x="26" y="5"/>
                      </a:lnTo>
                      <a:lnTo>
                        <a:pt x="21" y="3"/>
                      </a:lnTo>
                      <a:lnTo>
                        <a:pt x="17" y="0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7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48" name="Group 3547"/>
              <p:cNvGrpSpPr>
                <a:grpSpLocks/>
              </p:cNvGrpSpPr>
              <p:nvPr/>
            </p:nvGrpSpPr>
            <p:grpSpPr bwMode="auto">
              <a:xfrm>
                <a:off x="11700" y="6314"/>
                <a:ext cx="36" cy="51"/>
                <a:chOff x="11700" y="6314"/>
                <a:chExt cx="36" cy="51"/>
              </a:xfrm>
            </p:grpSpPr>
            <p:sp>
              <p:nvSpPr>
                <p:cNvPr id="4163" name="Freeform 4162"/>
                <p:cNvSpPr>
                  <a:spLocks/>
                </p:cNvSpPr>
                <p:nvPr/>
              </p:nvSpPr>
              <p:spPr bwMode="auto">
                <a:xfrm>
                  <a:off x="11700" y="6314"/>
                  <a:ext cx="36" cy="51"/>
                </a:xfrm>
                <a:custGeom>
                  <a:avLst/>
                  <a:gdLst>
                    <a:gd name="T0" fmla="+- 0 11729 11700"/>
                    <a:gd name="T1" fmla="*/ T0 w 36"/>
                    <a:gd name="T2" fmla="+- 0 6364 6314"/>
                    <a:gd name="T3" fmla="*/ 6364 h 51"/>
                    <a:gd name="T4" fmla="+- 0 11731 11700"/>
                    <a:gd name="T5" fmla="*/ T4 w 36"/>
                    <a:gd name="T6" fmla="+- 0 6364 6314"/>
                    <a:gd name="T7" fmla="*/ 6364 h 51"/>
                    <a:gd name="T8" fmla="+- 0 11734 11700"/>
                    <a:gd name="T9" fmla="*/ T8 w 36"/>
                    <a:gd name="T10" fmla="+- 0 6359 6314"/>
                    <a:gd name="T11" fmla="*/ 6359 h 51"/>
                    <a:gd name="T12" fmla="+- 0 11736 11700"/>
                    <a:gd name="T13" fmla="*/ T12 w 36"/>
                    <a:gd name="T14" fmla="+- 0 6357 6314"/>
                    <a:gd name="T15" fmla="*/ 6357 h 51"/>
                    <a:gd name="T16" fmla="+- 0 11736 11700"/>
                    <a:gd name="T17" fmla="*/ T16 w 36"/>
                    <a:gd name="T18" fmla="+- 0 6352 6314"/>
                    <a:gd name="T19" fmla="*/ 6352 h 51"/>
                    <a:gd name="T20" fmla="+- 0 11736 11700"/>
                    <a:gd name="T21" fmla="*/ T20 w 36"/>
                    <a:gd name="T22" fmla="+- 0 6347 6314"/>
                    <a:gd name="T23" fmla="*/ 6347 h 51"/>
                    <a:gd name="T24" fmla="+- 0 11736 11700"/>
                    <a:gd name="T25" fmla="*/ T24 w 36"/>
                    <a:gd name="T26" fmla="+- 0 6342 6314"/>
                    <a:gd name="T27" fmla="*/ 6342 h 51"/>
                    <a:gd name="T28" fmla="+- 0 11734 11700"/>
                    <a:gd name="T29" fmla="*/ T28 w 36"/>
                    <a:gd name="T30" fmla="+- 0 6338 6314"/>
                    <a:gd name="T31" fmla="*/ 6338 h 51"/>
                    <a:gd name="T32" fmla="+- 0 11731 11700"/>
                    <a:gd name="T33" fmla="*/ T32 w 36"/>
                    <a:gd name="T34" fmla="+- 0 6333 6314"/>
                    <a:gd name="T35" fmla="*/ 6333 h 51"/>
                    <a:gd name="T36" fmla="+- 0 11729 11700"/>
                    <a:gd name="T37" fmla="*/ T36 w 36"/>
                    <a:gd name="T38" fmla="+- 0 6328 6314"/>
                    <a:gd name="T39" fmla="*/ 6328 h 51"/>
                    <a:gd name="T40" fmla="+- 0 11726 11700"/>
                    <a:gd name="T41" fmla="*/ T40 w 36"/>
                    <a:gd name="T42" fmla="+- 0 6323 6314"/>
                    <a:gd name="T43" fmla="*/ 6323 h 51"/>
                    <a:gd name="T44" fmla="+- 0 11724 11700"/>
                    <a:gd name="T45" fmla="*/ T44 w 36"/>
                    <a:gd name="T46" fmla="+- 0 6321 6314"/>
                    <a:gd name="T47" fmla="*/ 6321 h 51"/>
                    <a:gd name="T48" fmla="+- 0 11719 11700"/>
                    <a:gd name="T49" fmla="*/ T48 w 36"/>
                    <a:gd name="T50" fmla="+- 0 6318 6314"/>
                    <a:gd name="T51" fmla="*/ 6318 h 51"/>
                    <a:gd name="T52" fmla="+- 0 11714 11700"/>
                    <a:gd name="T53" fmla="*/ T52 w 36"/>
                    <a:gd name="T54" fmla="+- 0 6316 6314"/>
                    <a:gd name="T55" fmla="*/ 6316 h 51"/>
                    <a:gd name="T56" fmla="+- 0 11712 11700"/>
                    <a:gd name="T57" fmla="*/ T56 w 36"/>
                    <a:gd name="T58" fmla="+- 0 6314 6314"/>
                    <a:gd name="T59" fmla="*/ 6314 h 51"/>
                    <a:gd name="T60" fmla="+- 0 11707 11700"/>
                    <a:gd name="T61" fmla="*/ T60 w 36"/>
                    <a:gd name="T62" fmla="+- 0 6314 6314"/>
                    <a:gd name="T63" fmla="*/ 6314 h 51"/>
                    <a:gd name="T64" fmla="+- 0 11705 11700"/>
                    <a:gd name="T65" fmla="*/ T64 w 36"/>
                    <a:gd name="T66" fmla="+- 0 6314 6314"/>
                    <a:gd name="T67" fmla="*/ 6314 h 51"/>
                    <a:gd name="T68" fmla="+- 0 11700 11700"/>
                    <a:gd name="T69" fmla="*/ T68 w 36"/>
                    <a:gd name="T70" fmla="+- 0 6316 6314"/>
                    <a:gd name="T71" fmla="*/ 6316 h 5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</a:cxnLst>
                  <a:rect l="0" t="0" r="r" b="b"/>
                  <a:pathLst>
                    <a:path w="36" h="51">
                      <a:moveTo>
                        <a:pt x="29" y="50"/>
                      </a:moveTo>
                      <a:lnTo>
                        <a:pt x="31" y="50"/>
                      </a:lnTo>
                      <a:lnTo>
                        <a:pt x="34" y="45"/>
                      </a:lnTo>
                      <a:lnTo>
                        <a:pt x="36" y="43"/>
                      </a:lnTo>
                      <a:lnTo>
                        <a:pt x="36" y="38"/>
                      </a:lnTo>
                      <a:lnTo>
                        <a:pt x="36" y="33"/>
                      </a:lnTo>
                      <a:lnTo>
                        <a:pt x="36" y="28"/>
                      </a:lnTo>
                      <a:lnTo>
                        <a:pt x="34" y="24"/>
                      </a:lnTo>
                      <a:lnTo>
                        <a:pt x="31" y="19"/>
                      </a:lnTo>
                      <a:lnTo>
                        <a:pt x="29" y="14"/>
                      </a:lnTo>
                      <a:lnTo>
                        <a:pt x="26" y="9"/>
                      </a:lnTo>
                      <a:lnTo>
                        <a:pt x="24" y="7"/>
                      </a:lnTo>
                      <a:lnTo>
                        <a:pt x="19" y="4"/>
                      </a:lnTo>
                      <a:lnTo>
                        <a:pt x="14" y="2"/>
                      </a:lnTo>
                      <a:lnTo>
                        <a:pt x="12" y="0"/>
                      </a:lnTo>
                      <a:lnTo>
                        <a:pt x="7" y="0"/>
                      </a:lnTo>
                      <a:lnTo>
                        <a:pt x="5" y="0"/>
                      </a:lnTo>
                      <a:lnTo>
                        <a:pt x="0" y="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49" name="Group 3548"/>
              <p:cNvGrpSpPr>
                <a:grpSpLocks/>
              </p:cNvGrpSpPr>
              <p:nvPr/>
            </p:nvGrpSpPr>
            <p:grpSpPr bwMode="auto">
              <a:xfrm>
                <a:off x="11683" y="6302"/>
                <a:ext cx="65" cy="77"/>
                <a:chOff x="11683" y="6302"/>
                <a:chExt cx="65" cy="77"/>
              </a:xfrm>
            </p:grpSpPr>
            <p:sp>
              <p:nvSpPr>
                <p:cNvPr id="4162" name="Freeform 4161"/>
                <p:cNvSpPr>
                  <a:spLocks/>
                </p:cNvSpPr>
                <p:nvPr/>
              </p:nvSpPr>
              <p:spPr bwMode="auto">
                <a:xfrm>
                  <a:off x="11683" y="6302"/>
                  <a:ext cx="65" cy="77"/>
                </a:xfrm>
                <a:custGeom>
                  <a:avLst/>
                  <a:gdLst>
                    <a:gd name="T0" fmla="+- 0 11712 11683"/>
                    <a:gd name="T1" fmla="*/ T0 w 65"/>
                    <a:gd name="T2" fmla="+- 0 6376 6302"/>
                    <a:gd name="T3" fmla="*/ 6376 h 77"/>
                    <a:gd name="T4" fmla="+- 0 11722 11683"/>
                    <a:gd name="T5" fmla="*/ T4 w 65"/>
                    <a:gd name="T6" fmla="+- 0 6378 6302"/>
                    <a:gd name="T7" fmla="*/ 6378 h 77"/>
                    <a:gd name="T8" fmla="+- 0 11731 11683"/>
                    <a:gd name="T9" fmla="*/ T8 w 65"/>
                    <a:gd name="T10" fmla="+- 0 6376 6302"/>
                    <a:gd name="T11" fmla="*/ 6376 h 77"/>
                    <a:gd name="T12" fmla="+- 0 11741 11683"/>
                    <a:gd name="T13" fmla="*/ T12 w 65"/>
                    <a:gd name="T14" fmla="+- 0 6371 6302"/>
                    <a:gd name="T15" fmla="*/ 6371 h 77"/>
                    <a:gd name="T16" fmla="+- 0 11746 11683"/>
                    <a:gd name="T17" fmla="*/ T16 w 65"/>
                    <a:gd name="T18" fmla="+- 0 6364 6302"/>
                    <a:gd name="T19" fmla="*/ 6364 h 77"/>
                    <a:gd name="T20" fmla="+- 0 11748 11683"/>
                    <a:gd name="T21" fmla="*/ T20 w 65"/>
                    <a:gd name="T22" fmla="+- 0 6354 6302"/>
                    <a:gd name="T23" fmla="*/ 6354 h 77"/>
                    <a:gd name="T24" fmla="+- 0 11748 11683"/>
                    <a:gd name="T25" fmla="*/ T24 w 65"/>
                    <a:gd name="T26" fmla="+- 0 6345 6302"/>
                    <a:gd name="T27" fmla="*/ 6345 h 77"/>
                    <a:gd name="T28" fmla="+- 0 11741 11683"/>
                    <a:gd name="T29" fmla="*/ T28 w 65"/>
                    <a:gd name="T30" fmla="+- 0 6326 6302"/>
                    <a:gd name="T31" fmla="*/ 6326 h 77"/>
                    <a:gd name="T32" fmla="+- 0 11726 11683"/>
                    <a:gd name="T33" fmla="*/ T32 w 65"/>
                    <a:gd name="T34" fmla="+- 0 6309 6302"/>
                    <a:gd name="T35" fmla="*/ 6309 h 77"/>
                    <a:gd name="T36" fmla="+- 0 11719 11683"/>
                    <a:gd name="T37" fmla="*/ T36 w 65"/>
                    <a:gd name="T38" fmla="+- 0 6304 6302"/>
                    <a:gd name="T39" fmla="*/ 6304 h 77"/>
                    <a:gd name="T40" fmla="+- 0 11710 11683"/>
                    <a:gd name="T41" fmla="*/ T40 w 65"/>
                    <a:gd name="T42" fmla="+- 0 6302 6302"/>
                    <a:gd name="T43" fmla="*/ 6302 h 77"/>
                    <a:gd name="T44" fmla="+- 0 11700 11683"/>
                    <a:gd name="T45" fmla="*/ T44 w 65"/>
                    <a:gd name="T46" fmla="+- 0 6304 6302"/>
                    <a:gd name="T47" fmla="*/ 6304 h 77"/>
                    <a:gd name="T48" fmla="+- 0 11690 11683"/>
                    <a:gd name="T49" fmla="*/ T48 w 65"/>
                    <a:gd name="T50" fmla="+- 0 6309 6302"/>
                    <a:gd name="T51" fmla="*/ 6309 h 77"/>
                    <a:gd name="T52" fmla="+- 0 11686 11683"/>
                    <a:gd name="T53" fmla="*/ T52 w 65"/>
                    <a:gd name="T54" fmla="+- 0 6316 6302"/>
                    <a:gd name="T55" fmla="*/ 6316 h 77"/>
                    <a:gd name="T56" fmla="+- 0 11683 11683"/>
                    <a:gd name="T57" fmla="*/ T56 w 65"/>
                    <a:gd name="T58" fmla="+- 0 6326 6302"/>
                    <a:gd name="T59" fmla="*/ 6326 h 7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</a:cxnLst>
                  <a:rect l="0" t="0" r="r" b="b"/>
                  <a:pathLst>
                    <a:path w="65" h="77">
                      <a:moveTo>
                        <a:pt x="29" y="74"/>
                      </a:moveTo>
                      <a:lnTo>
                        <a:pt x="39" y="76"/>
                      </a:lnTo>
                      <a:lnTo>
                        <a:pt x="48" y="74"/>
                      </a:lnTo>
                      <a:lnTo>
                        <a:pt x="58" y="69"/>
                      </a:lnTo>
                      <a:lnTo>
                        <a:pt x="63" y="62"/>
                      </a:lnTo>
                      <a:lnTo>
                        <a:pt x="65" y="52"/>
                      </a:lnTo>
                      <a:lnTo>
                        <a:pt x="65" y="43"/>
                      </a:lnTo>
                      <a:lnTo>
                        <a:pt x="58" y="24"/>
                      </a:lnTo>
                      <a:lnTo>
                        <a:pt x="43" y="7"/>
                      </a:lnTo>
                      <a:lnTo>
                        <a:pt x="36" y="2"/>
                      </a:lnTo>
                      <a:lnTo>
                        <a:pt x="27" y="0"/>
                      </a:lnTo>
                      <a:lnTo>
                        <a:pt x="17" y="2"/>
                      </a:lnTo>
                      <a:lnTo>
                        <a:pt x="7" y="7"/>
                      </a:lnTo>
                      <a:lnTo>
                        <a:pt x="3" y="14"/>
                      </a:lnTo>
                      <a:lnTo>
                        <a:pt x="0" y="2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50" name="Group 3549"/>
              <p:cNvGrpSpPr>
                <a:grpSpLocks/>
              </p:cNvGrpSpPr>
              <p:nvPr/>
            </p:nvGrpSpPr>
            <p:grpSpPr bwMode="auto">
              <a:xfrm>
                <a:off x="11592" y="6316"/>
                <a:ext cx="108" cy="63"/>
                <a:chOff x="11592" y="6316"/>
                <a:chExt cx="108" cy="63"/>
              </a:xfrm>
            </p:grpSpPr>
            <p:sp>
              <p:nvSpPr>
                <p:cNvPr id="4161" name="Freeform 4160"/>
                <p:cNvSpPr>
                  <a:spLocks/>
                </p:cNvSpPr>
                <p:nvPr/>
              </p:nvSpPr>
              <p:spPr bwMode="auto">
                <a:xfrm>
                  <a:off x="11592" y="6316"/>
                  <a:ext cx="108" cy="63"/>
                </a:xfrm>
                <a:custGeom>
                  <a:avLst/>
                  <a:gdLst>
                    <a:gd name="T0" fmla="+- 0 11592 11592"/>
                    <a:gd name="T1" fmla="*/ T0 w 108"/>
                    <a:gd name="T2" fmla="+- 0 6378 6316"/>
                    <a:gd name="T3" fmla="*/ 6378 h 63"/>
                    <a:gd name="T4" fmla="+- 0 11700 11592"/>
                    <a:gd name="T5" fmla="*/ T4 w 108"/>
                    <a:gd name="T6" fmla="+- 0 6316 6316"/>
                    <a:gd name="T7" fmla="*/ 6316 h 6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08" h="63">
                      <a:moveTo>
                        <a:pt x="0" y="62"/>
                      </a:moveTo>
                      <a:lnTo>
                        <a:pt x="108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51" name="Group 3550"/>
              <p:cNvGrpSpPr>
                <a:grpSpLocks/>
              </p:cNvGrpSpPr>
              <p:nvPr/>
            </p:nvGrpSpPr>
            <p:grpSpPr bwMode="auto">
              <a:xfrm>
                <a:off x="11621" y="6364"/>
                <a:ext cx="108" cy="65"/>
                <a:chOff x="11621" y="6364"/>
                <a:chExt cx="108" cy="65"/>
              </a:xfrm>
            </p:grpSpPr>
            <p:sp>
              <p:nvSpPr>
                <p:cNvPr id="4160" name="Freeform 4159"/>
                <p:cNvSpPr>
                  <a:spLocks/>
                </p:cNvSpPr>
                <p:nvPr/>
              </p:nvSpPr>
              <p:spPr bwMode="auto">
                <a:xfrm>
                  <a:off x="11621" y="6364"/>
                  <a:ext cx="108" cy="65"/>
                </a:xfrm>
                <a:custGeom>
                  <a:avLst/>
                  <a:gdLst>
                    <a:gd name="T0" fmla="+- 0 11621 11621"/>
                    <a:gd name="T1" fmla="*/ T0 w 108"/>
                    <a:gd name="T2" fmla="+- 0 6429 6364"/>
                    <a:gd name="T3" fmla="*/ 6429 h 65"/>
                    <a:gd name="T4" fmla="+- 0 11729 11621"/>
                    <a:gd name="T5" fmla="*/ T4 w 108"/>
                    <a:gd name="T6" fmla="+- 0 6364 6364"/>
                    <a:gd name="T7" fmla="*/ 6364 h 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08" h="65">
                      <a:moveTo>
                        <a:pt x="0" y="65"/>
                      </a:moveTo>
                      <a:lnTo>
                        <a:pt x="108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52" name="Group 3551"/>
              <p:cNvGrpSpPr>
                <a:grpSpLocks/>
              </p:cNvGrpSpPr>
              <p:nvPr/>
            </p:nvGrpSpPr>
            <p:grpSpPr bwMode="auto">
              <a:xfrm>
                <a:off x="11695" y="6285"/>
                <a:ext cx="82" cy="75"/>
                <a:chOff x="11695" y="6285"/>
                <a:chExt cx="82" cy="75"/>
              </a:xfrm>
            </p:grpSpPr>
            <p:sp>
              <p:nvSpPr>
                <p:cNvPr id="4159" name="Freeform 4158"/>
                <p:cNvSpPr>
                  <a:spLocks/>
                </p:cNvSpPr>
                <p:nvPr/>
              </p:nvSpPr>
              <p:spPr bwMode="auto">
                <a:xfrm>
                  <a:off x="11695" y="6285"/>
                  <a:ext cx="82" cy="75"/>
                </a:xfrm>
                <a:custGeom>
                  <a:avLst/>
                  <a:gdLst>
                    <a:gd name="T0" fmla="+- 0 11762 11695"/>
                    <a:gd name="T1" fmla="*/ T0 w 82"/>
                    <a:gd name="T2" fmla="+- 0 6359 6285"/>
                    <a:gd name="T3" fmla="*/ 6359 h 75"/>
                    <a:gd name="T4" fmla="+- 0 11767 11695"/>
                    <a:gd name="T5" fmla="*/ T4 w 82"/>
                    <a:gd name="T6" fmla="+- 0 6354 6285"/>
                    <a:gd name="T7" fmla="*/ 6354 h 75"/>
                    <a:gd name="T8" fmla="+- 0 11772 11695"/>
                    <a:gd name="T9" fmla="*/ T8 w 82"/>
                    <a:gd name="T10" fmla="+- 0 6350 6285"/>
                    <a:gd name="T11" fmla="*/ 6350 h 75"/>
                    <a:gd name="T12" fmla="+- 0 11777 11695"/>
                    <a:gd name="T13" fmla="*/ T12 w 82"/>
                    <a:gd name="T14" fmla="+- 0 6335 6285"/>
                    <a:gd name="T15" fmla="*/ 6335 h 75"/>
                    <a:gd name="T16" fmla="+- 0 11736 11695"/>
                    <a:gd name="T17" fmla="*/ T16 w 82"/>
                    <a:gd name="T18" fmla="+- 0 6285 6285"/>
                    <a:gd name="T19" fmla="*/ 6285 h 75"/>
                    <a:gd name="T20" fmla="+- 0 11729 11695"/>
                    <a:gd name="T21" fmla="*/ T20 w 82"/>
                    <a:gd name="T22" fmla="+- 0 6287 6285"/>
                    <a:gd name="T23" fmla="*/ 6287 h 75"/>
                    <a:gd name="T24" fmla="+- 0 11722 11695"/>
                    <a:gd name="T25" fmla="*/ T24 w 82"/>
                    <a:gd name="T26" fmla="+- 0 6290 6285"/>
                    <a:gd name="T27" fmla="*/ 6290 h 75"/>
                    <a:gd name="T28" fmla="+- 0 11695 11695"/>
                    <a:gd name="T29" fmla="*/ T28 w 82"/>
                    <a:gd name="T30" fmla="+- 0 6306 6285"/>
                    <a:gd name="T31" fmla="*/ 6306 h 7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</a:cxnLst>
                  <a:rect l="0" t="0" r="r" b="b"/>
                  <a:pathLst>
                    <a:path w="82" h="75">
                      <a:moveTo>
                        <a:pt x="67" y="74"/>
                      </a:moveTo>
                      <a:lnTo>
                        <a:pt x="72" y="69"/>
                      </a:lnTo>
                      <a:lnTo>
                        <a:pt x="77" y="65"/>
                      </a:lnTo>
                      <a:lnTo>
                        <a:pt x="82" y="50"/>
                      </a:lnTo>
                      <a:lnTo>
                        <a:pt x="41" y="0"/>
                      </a:lnTo>
                      <a:lnTo>
                        <a:pt x="34" y="2"/>
                      </a:lnTo>
                      <a:lnTo>
                        <a:pt x="27" y="5"/>
                      </a:lnTo>
                      <a:lnTo>
                        <a:pt x="0" y="2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53" name="Group 3552"/>
              <p:cNvGrpSpPr>
                <a:grpSpLocks/>
              </p:cNvGrpSpPr>
              <p:nvPr/>
            </p:nvGrpSpPr>
            <p:grpSpPr bwMode="auto">
              <a:xfrm>
                <a:off x="11736" y="6357"/>
                <a:ext cx="29" cy="20"/>
                <a:chOff x="11736" y="6357"/>
                <a:chExt cx="29" cy="20"/>
              </a:xfrm>
            </p:grpSpPr>
            <p:sp>
              <p:nvSpPr>
                <p:cNvPr id="4158" name="Freeform 4157"/>
                <p:cNvSpPr>
                  <a:spLocks/>
                </p:cNvSpPr>
                <p:nvPr/>
              </p:nvSpPr>
              <p:spPr bwMode="auto">
                <a:xfrm>
                  <a:off x="11736" y="6357"/>
                  <a:ext cx="29" cy="20"/>
                </a:xfrm>
                <a:custGeom>
                  <a:avLst/>
                  <a:gdLst>
                    <a:gd name="T0" fmla="+- 0 11736 11736"/>
                    <a:gd name="T1" fmla="*/ T0 w 29"/>
                    <a:gd name="T2" fmla="+- 0 6376 6357"/>
                    <a:gd name="T3" fmla="*/ 6376 h 20"/>
                    <a:gd name="T4" fmla="+- 0 11765 11736"/>
                    <a:gd name="T5" fmla="*/ T4 w 29"/>
                    <a:gd name="T6" fmla="+- 0 6357 6357"/>
                    <a:gd name="T7" fmla="*/ 6357 h 2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29" h="20">
                      <a:moveTo>
                        <a:pt x="0" y="19"/>
                      </a:moveTo>
                      <a:lnTo>
                        <a:pt x="2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54" name="Group 3553"/>
              <p:cNvGrpSpPr>
                <a:grpSpLocks/>
              </p:cNvGrpSpPr>
              <p:nvPr/>
            </p:nvGrpSpPr>
            <p:grpSpPr bwMode="auto">
              <a:xfrm>
                <a:off x="11585" y="4288"/>
                <a:ext cx="44" cy="53"/>
                <a:chOff x="11585" y="4288"/>
                <a:chExt cx="44" cy="53"/>
              </a:xfrm>
            </p:grpSpPr>
            <p:sp>
              <p:nvSpPr>
                <p:cNvPr id="4157" name="Freeform 4156"/>
                <p:cNvSpPr>
                  <a:spLocks/>
                </p:cNvSpPr>
                <p:nvPr/>
              </p:nvSpPr>
              <p:spPr bwMode="auto">
                <a:xfrm>
                  <a:off x="11585" y="4288"/>
                  <a:ext cx="44" cy="53"/>
                </a:xfrm>
                <a:custGeom>
                  <a:avLst/>
                  <a:gdLst>
                    <a:gd name="T0" fmla="+- 0 11592 11585"/>
                    <a:gd name="T1" fmla="*/ T0 w 44"/>
                    <a:gd name="T2" fmla="+- 0 4290 4288"/>
                    <a:gd name="T3" fmla="*/ 4290 h 53"/>
                    <a:gd name="T4" fmla="+- 0 11587 11585"/>
                    <a:gd name="T5" fmla="*/ T4 w 44"/>
                    <a:gd name="T6" fmla="+- 0 4293 4288"/>
                    <a:gd name="T7" fmla="*/ 4293 h 53"/>
                    <a:gd name="T8" fmla="+- 0 11587 11585"/>
                    <a:gd name="T9" fmla="*/ T8 w 44"/>
                    <a:gd name="T10" fmla="+- 0 4295 4288"/>
                    <a:gd name="T11" fmla="*/ 4295 h 53"/>
                    <a:gd name="T12" fmla="+- 0 11585 11585"/>
                    <a:gd name="T13" fmla="*/ T12 w 44"/>
                    <a:gd name="T14" fmla="+- 0 4300 4288"/>
                    <a:gd name="T15" fmla="*/ 4300 h 53"/>
                    <a:gd name="T16" fmla="+- 0 11585 11585"/>
                    <a:gd name="T17" fmla="*/ T16 w 44"/>
                    <a:gd name="T18" fmla="+- 0 4302 4288"/>
                    <a:gd name="T19" fmla="*/ 4302 h 53"/>
                    <a:gd name="T20" fmla="+- 0 11585 11585"/>
                    <a:gd name="T21" fmla="*/ T20 w 44"/>
                    <a:gd name="T22" fmla="+- 0 4307 4288"/>
                    <a:gd name="T23" fmla="*/ 4307 h 53"/>
                    <a:gd name="T24" fmla="+- 0 11585 11585"/>
                    <a:gd name="T25" fmla="*/ T24 w 44"/>
                    <a:gd name="T26" fmla="+- 0 4312 4288"/>
                    <a:gd name="T27" fmla="*/ 4312 h 53"/>
                    <a:gd name="T28" fmla="+- 0 11587 11585"/>
                    <a:gd name="T29" fmla="*/ T28 w 44"/>
                    <a:gd name="T30" fmla="+- 0 4319 4288"/>
                    <a:gd name="T31" fmla="*/ 4319 h 53"/>
                    <a:gd name="T32" fmla="+- 0 11590 11585"/>
                    <a:gd name="T33" fmla="*/ T32 w 44"/>
                    <a:gd name="T34" fmla="+- 0 4324 4288"/>
                    <a:gd name="T35" fmla="*/ 4324 h 53"/>
                    <a:gd name="T36" fmla="+- 0 11592 11585"/>
                    <a:gd name="T37" fmla="*/ T36 w 44"/>
                    <a:gd name="T38" fmla="+- 0 4329 4288"/>
                    <a:gd name="T39" fmla="*/ 4329 h 53"/>
                    <a:gd name="T40" fmla="+- 0 11594 11585"/>
                    <a:gd name="T41" fmla="*/ T40 w 44"/>
                    <a:gd name="T42" fmla="+- 0 4331 4288"/>
                    <a:gd name="T43" fmla="*/ 4331 h 53"/>
                    <a:gd name="T44" fmla="+- 0 11599 11585"/>
                    <a:gd name="T45" fmla="*/ T44 w 44"/>
                    <a:gd name="T46" fmla="+- 0 4336 4288"/>
                    <a:gd name="T47" fmla="*/ 4336 h 53"/>
                    <a:gd name="T48" fmla="+- 0 11604 11585"/>
                    <a:gd name="T49" fmla="*/ T48 w 44"/>
                    <a:gd name="T50" fmla="+- 0 4338 4288"/>
                    <a:gd name="T51" fmla="*/ 4338 h 53"/>
                    <a:gd name="T52" fmla="+- 0 11606 11585"/>
                    <a:gd name="T53" fmla="*/ T52 w 44"/>
                    <a:gd name="T54" fmla="+- 0 4341 4288"/>
                    <a:gd name="T55" fmla="*/ 4341 h 53"/>
                    <a:gd name="T56" fmla="+- 0 11611 11585"/>
                    <a:gd name="T57" fmla="*/ T56 w 44"/>
                    <a:gd name="T58" fmla="+- 0 4341 4288"/>
                    <a:gd name="T59" fmla="*/ 4341 h 53"/>
                    <a:gd name="T60" fmla="+- 0 11616 11585"/>
                    <a:gd name="T61" fmla="*/ T60 w 44"/>
                    <a:gd name="T62" fmla="+- 0 4341 4288"/>
                    <a:gd name="T63" fmla="*/ 4341 h 53"/>
                    <a:gd name="T64" fmla="+- 0 11618 11585"/>
                    <a:gd name="T65" fmla="*/ T64 w 44"/>
                    <a:gd name="T66" fmla="+- 0 4341 4288"/>
                    <a:gd name="T67" fmla="*/ 4341 h 53"/>
                    <a:gd name="T68" fmla="+- 0 11621 11585"/>
                    <a:gd name="T69" fmla="*/ T68 w 44"/>
                    <a:gd name="T70" fmla="+- 0 4338 4288"/>
                    <a:gd name="T71" fmla="*/ 4338 h 53"/>
                    <a:gd name="T72" fmla="+- 0 11623 11585"/>
                    <a:gd name="T73" fmla="*/ T72 w 44"/>
                    <a:gd name="T74" fmla="+- 0 4336 4288"/>
                    <a:gd name="T75" fmla="*/ 4336 h 53"/>
                    <a:gd name="T76" fmla="+- 0 11626 11585"/>
                    <a:gd name="T77" fmla="*/ T76 w 44"/>
                    <a:gd name="T78" fmla="+- 0 4334 4288"/>
                    <a:gd name="T79" fmla="*/ 4334 h 53"/>
                    <a:gd name="T80" fmla="+- 0 11628 11585"/>
                    <a:gd name="T81" fmla="*/ T80 w 44"/>
                    <a:gd name="T82" fmla="+- 0 4329 4288"/>
                    <a:gd name="T83" fmla="*/ 4329 h 53"/>
                    <a:gd name="T84" fmla="+- 0 11628 11585"/>
                    <a:gd name="T85" fmla="*/ T84 w 44"/>
                    <a:gd name="T86" fmla="+- 0 4324 4288"/>
                    <a:gd name="T87" fmla="*/ 4324 h 53"/>
                    <a:gd name="T88" fmla="+- 0 11626 11585"/>
                    <a:gd name="T89" fmla="*/ T88 w 44"/>
                    <a:gd name="T90" fmla="+- 0 4319 4288"/>
                    <a:gd name="T91" fmla="*/ 4319 h 53"/>
                    <a:gd name="T92" fmla="+- 0 11626 11585"/>
                    <a:gd name="T93" fmla="*/ T92 w 44"/>
                    <a:gd name="T94" fmla="+- 0 4314 4288"/>
                    <a:gd name="T95" fmla="*/ 4314 h 53"/>
                    <a:gd name="T96" fmla="+- 0 11623 11585"/>
                    <a:gd name="T97" fmla="*/ T96 w 44"/>
                    <a:gd name="T98" fmla="+- 0 4310 4288"/>
                    <a:gd name="T99" fmla="*/ 4310 h 53"/>
                    <a:gd name="T100" fmla="+- 0 11621 11585"/>
                    <a:gd name="T101" fmla="*/ T100 w 44"/>
                    <a:gd name="T102" fmla="+- 0 4305 4288"/>
                    <a:gd name="T103" fmla="*/ 4305 h 53"/>
                    <a:gd name="T104" fmla="+- 0 11618 11585"/>
                    <a:gd name="T105" fmla="*/ T104 w 44"/>
                    <a:gd name="T106" fmla="+- 0 4300 4288"/>
                    <a:gd name="T107" fmla="*/ 4300 h 53"/>
                    <a:gd name="T108" fmla="+- 0 11614 11585"/>
                    <a:gd name="T109" fmla="*/ T108 w 44"/>
                    <a:gd name="T110" fmla="+- 0 4295 4288"/>
                    <a:gd name="T111" fmla="*/ 4295 h 53"/>
                    <a:gd name="T112" fmla="+- 0 11611 11585"/>
                    <a:gd name="T113" fmla="*/ T112 w 44"/>
                    <a:gd name="T114" fmla="+- 0 4293 4288"/>
                    <a:gd name="T115" fmla="*/ 4293 h 53"/>
                    <a:gd name="T116" fmla="+- 0 11606 11585"/>
                    <a:gd name="T117" fmla="*/ T116 w 44"/>
                    <a:gd name="T118" fmla="+- 0 4290 4288"/>
                    <a:gd name="T119" fmla="*/ 4290 h 53"/>
                    <a:gd name="T120" fmla="+- 0 11602 11585"/>
                    <a:gd name="T121" fmla="*/ T120 w 44"/>
                    <a:gd name="T122" fmla="+- 0 4288 4288"/>
                    <a:gd name="T123" fmla="*/ 4288 h 53"/>
                    <a:gd name="T124" fmla="+- 0 11597 11585"/>
                    <a:gd name="T125" fmla="*/ T124 w 44"/>
                    <a:gd name="T126" fmla="+- 0 4288 4288"/>
                    <a:gd name="T127" fmla="*/ 4288 h 53"/>
                    <a:gd name="T128" fmla="+- 0 11594 11585"/>
                    <a:gd name="T129" fmla="*/ T128 w 44"/>
                    <a:gd name="T130" fmla="+- 0 4288 4288"/>
                    <a:gd name="T131" fmla="*/ 4288 h 53"/>
                    <a:gd name="T132" fmla="+- 0 11592 11585"/>
                    <a:gd name="T133" fmla="*/ T132 w 44"/>
                    <a:gd name="T134" fmla="+- 0 4290 4288"/>
                    <a:gd name="T135" fmla="*/ 4290 h 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</a:cxnLst>
                  <a:rect l="0" t="0" r="r" b="b"/>
                  <a:pathLst>
                    <a:path w="44" h="53">
                      <a:moveTo>
                        <a:pt x="7" y="2"/>
                      </a:moveTo>
                      <a:lnTo>
                        <a:pt x="2" y="5"/>
                      </a:lnTo>
                      <a:lnTo>
                        <a:pt x="2" y="7"/>
                      </a:lnTo>
                      <a:lnTo>
                        <a:pt x="0" y="12"/>
                      </a:lnTo>
                      <a:lnTo>
                        <a:pt x="0" y="14"/>
                      </a:lnTo>
                      <a:lnTo>
                        <a:pt x="0" y="19"/>
                      </a:lnTo>
                      <a:lnTo>
                        <a:pt x="0" y="24"/>
                      </a:lnTo>
                      <a:lnTo>
                        <a:pt x="2" y="31"/>
                      </a:lnTo>
                      <a:lnTo>
                        <a:pt x="5" y="36"/>
                      </a:lnTo>
                      <a:lnTo>
                        <a:pt x="7" y="41"/>
                      </a:lnTo>
                      <a:lnTo>
                        <a:pt x="9" y="43"/>
                      </a:lnTo>
                      <a:lnTo>
                        <a:pt x="14" y="48"/>
                      </a:lnTo>
                      <a:lnTo>
                        <a:pt x="19" y="50"/>
                      </a:lnTo>
                      <a:lnTo>
                        <a:pt x="21" y="53"/>
                      </a:lnTo>
                      <a:lnTo>
                        <a:pt x="26" y="53"/>
                      </a:lnTo>
                      <a:lnTo>
                        <a:pt x="31" y="53"/>
                      </a:lnTo>
                      <a:lnTo>
                        <a:pt x="33" y="53"/>
                      </a:lnTo>
                      <a:lnTo>
                        <a:pt x="36" y="50"/>
                      </a:lnTo>
                      <a:lnTo>
                        <a:pt x="38" y="48"/>
                      </a:lnTo>
                      <a:lnTo>
                        <a:pt x="41" y="46"/>
                      </a:lnTo>
                      <a:lnTo>
                        <a:pt x="43" y="41"/>
                      </a:lnTo>
                      <a:lnTo>
                        <a:pt x="43" y="36"/>
                      </a:lnTo>
                      <a:lnTo>
                        <a:pt x="41" y="31"/>
                      </a:lnTo>
                      <a:lnTo>
                        <a:pt x="41" y="26"/>
                      </a:lnTo>
                      <a:lnTo>
                        <a:pt x="38" y="22"/>
                      </a:lnTo>
                      <a:lnTo>
                        <a:pt x="36" y="17"/>
                      </a:lnTo>
                      <a:lnTo>
                        <a:pt x="33" y="12"/>
                      </a:lnTo>
                      <a:lnTo>
                        <a:pt x="29" y="7"/>
                      </a:lnTo>
                      <a:lnTo>
                        <a:pt x="26" y="5"/>
                      </a:lnTo>
                      <a:lnTo>
                        <a:pt x="21" y="2"/>
                      </a:lnTo>
                      <a:lnTo>
                        <a:pt x="17" y="0"/>
                      </a:lnTo>
                      <a:lnTo>
                        <a:pt x="12" y="0"/>
                      </a:lnTo>
                      <a:lnTo>
                        <a:pt x="9" y="0"/>
                      </a:lnTo>
                      <a:lnTo>
                        <a:pt x="7" y="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55" name="Group 3554"/>
              <p:cNvGrpSpPr>
                <a:grpSpLocks/>
              </p:cNvGrpSpPr>
              <p:nvPr/>
            </p:nvGrpSpPr>
            <p:grpSpPr bwMode="auto">
              <a:xfrm>
                <a:off x="11700" y="4223"/>
                <a:ext cx="36" cy="53"/>
                <a:chOff x="11700" y="4223"/>
                <a:chExt cx="36" cy="53"/>
              </a:xfrm>
            </p:grpSpPr>
            <p:sp>
              <p:nvSpPr>
                <p:cNvPr id="4156" name="Freeform 4155"/>
                <p:cNvSpPr>
                  <a:spLocks/>
                </p:cNvSpPr>
                <p:nvPr/>
              </p:nvSpPr>
              <p:spPr bwMode="auto">
                <a:xfrm>
                  <a:off x="11700" y="4223"/>
                  <a:ext cx="36" cy="53"/>
                </a:xfrm>
                <a:custGeom>
                  <a:avLst/>
                  <a:gdLst>
                    <a:gd name="T0" fmla="+- 0 11729 11700"/>
                    <a:gd name="T1" fmla="*/ T0 w 36"/>
                    <a:gd name="T2" fmla="+- 0 4276 4223"/>
                    <a:gd name="T3" fmla="*/ 4276 h 53"/>
                    <a:gd name="T4" fmla="+- 0 11731 11700"/>
                    <a:gd name="T5" fmla="*/ T4 w 36"/>
                    <a:gd name="T6" fmla="+- 0 4274 4223"/>
                    <a:gd name="T7" fmla="*/ 4274 h 53"/>
                    <a:gd name="T8" fmla="+- 0 11734 11700"/>
                    <a:gd name="T9" fmla="*/ T8 w 36"/>
                    <a:gd name="T10" fmla="+- 0 4271 4223"/>
                    <a:gd name="T11" fmla="*/ 4271 h 53"/>
                    <a:gd name="T12" fmla="+- 0 11736 11700"/>
                    <a:gd name="T13" fmla="*/ T12 w 36"/>
                    <a:gd name="T14" fmla="+- 0 4266 4223"/>
                    <a:gd name="T15" fmla="*/ 4266 h 53"/>
                    <a:gd name="T16" fmla="+- 0 11736 11700"/>
                    <a:gd name="T17" fmla="*/ T16 w 36"/>
                    <a:gd name="T18" fmla="+- 0 4264 4223"/>
                    <a:gd name="T19" fmla="*/ 4264 h 53"/>
                    <a:gd name="T20" fmla="+- 0 11736 11700"/>
                    <a:gd name="T21" fmla="*/ T20 w 36"/>
                    <a:gd name="T22" fmla="+- 0 4259 4223"/>
                    <a:gd name="T23" fmla="*/ 4259 h 53"/>
                    <a:gd name="T24" fmla="+- 0 11736 11700"/>
                    <a:gd name="T25" fmla="*/ T24 w 36"/>
                    <a:gd name="T26" fmla="+- 0 4254 4223"/>
                    <a:gd name="T27" fmla="*/ 4254 h 53"/>
                    <a:gd name="T28" fmla="+- 0 11734 11700"/>
                    <a:gd name="T29" fmla="*/ T28 w 36"/>
                    <a:gd name="T30" fmla="+- 0 4250 4223"/>
                    <a:gd name="T31" fmla="*/ 4250 h 53"/>
                    <a:gd name="T32" fmla="+- 0 11731 11700"/>
                    <a:gd name="T33" fmla="*/ T32 w 36"/>
                    <a:gd name="T34" fmla="+- 0 4245 4223"/>
                    <a:gd name="T35" fmla="*/ 4245 h 53"/>
                    <a:gd name="T36" fmla="+- 0 11729 11700"/>
                    <a:gd name="T37" fmla="*/ T36 w 36"/>
                    <a:gd name="T38" fmla="+- 0 4240 4223"/>
                    <a:gd name="T39" fmla="*/ 4240 h 53"/>
                    <a:gd name="T40" fmla="+- 0 11726 11700"/>
                    <a:gd name="T41" fmla="*/ T40 w 36"/>
                    <a:gd name="T42" fmla="+- 0 4235 4223"/>
                    <a:gd name="T43" fmla="*/ 4235 h 53"/>
                    <a:gd name="T44" fmla="+- 0 11724 11700"/>
                    <a:gd name="T45" fmla="*/ T44 w 36"/>
                    <a:gd name="T46" fmla="+- 0 4230 4223"/>
                    <a:gd name="T47" fmla="*/ 4230 h 53"/>
                    <a:gd name="T48" fmla="+- 0 11719 11700"/>
                    <a:gd name="T49" fmla="*/ T48 w 36"/>
                    <a:gd name="T50" fmla="+- 0 4228 4223"/>
                    <a:gd name="T51" fmla="*/ 4228 h 53"/>
                    <a:gd name="T52" fmla="+- 0 11714 11700"/>
                    <a:gd name="T53" fmla="*/ T52 w 36"/>
                    <a:gd name="T54" fmla="+- 0 4226 4223"/>
                    <a:gd name="T55" fmla="*/ 4226 h 53"/>
                    <a:gd name="T56" fmla="+- 0 11712 11700"/>
                    <a:gd name="T57" fmla="*/ T56 w 36"/>
                    <a:gd name="T58" fmla="+- 0 4226 4223"/>
                    <a:gd name="T59" fmla="*/ 4226 h 53"/>
                    <a:gd name="T60" fmla="+- 0 11707 11700"/>
                    <a:gd name="T61" fmla="*/ T60 w 36"/>
                    <a:gd name="T62" fmla="+- 0 4223 4223"/>
                    <a:gd name="T63" fmla="*/ 4223 h 53"/>
                    <a:gd name="T64" fmla="+- 0 11705 11700"/>
                    <a:gd name="T65" fmla="*/ T64 w 36"/>
                    <a:gd name="T66" fmla="+- 0 4226 4223"/>
                    <a:gd name="T67" fmla="*/ 4226 h 53"/>
                    <a:gd name="T68" fmla="+- 0 11700 11700"/>
                    <a:gd name="T69" fmla="*/ T68 w 36"/>
                    <a:gd name="T70" fmla="+- 0 4226 4223"/>
                    <a:gd name="T71" fmla="*/ 4226 h 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</a:cxnLst>
                  <a:rect l="0" t="0" r="r" b="b"/>
                  <a:pathLst>
                    <a:path w="36" h="53">
                      <a:moveTo>
                        <a:pt x="29" y="53"/>
                      </a:moveTo>
                      <a:lnTo>
                        <a:pt x="31" y="51"/>
                      </a:lnTo>
                      <a:lnTo>
                        <a:pt x="34" y="48"/>
                      </a:lnTo>
                      <a:lnTo>
                        <a:pt x="36" y="43"/>
                      </a:lnTo>
                      <a:lnTo>
                        <a:pt x="36" y="41"/>
                      </a:lnTo>
                      <a:lnTo>
                        <a:pt x="36" y="36"/>
                      </a:lnTo>
                      <a:lnTo>
                        <a:pt x="36" y="31"/>
                      </a:lnTo>
                      <a:lnTo>
                        <a:pt x="34" y="27"/>
                      </a:lnTo>
                      <a:lnTo>
                        <a:pt x="31" y="22"/>
                      </a:lnTo>
                      <a:lnTo>
                        <a:pt x="29" y="17"/>
                      </a:lnTo>
                      <a:lnTo>
                        <a:pt x="26" y="12"/>
                      </a:lnTo>
                      <a:lnTo>
                        <a:pt x="24" y="7"/>
                      </a:lnTo>
                      <a:lnTo>
                        <a:pt x="19" y="5"/>
                      </a:lnTo>
                      <a:lnTo>
                        <a:pt x="14" y="3"/>
                      </a:lnTo>
                      <a:lnTo>
                        <a:pt x="12" y="3"/>
                      </a:lnTo>
                      <a:lnTo>
                        <a:pt x="7" y="0"/>
                      </a:lnTo>
                      <a:lnTo>
                        <a:pt x="5" y="3"/>
                      </a:lnTo>
                      <a:lnTo>
                        <a:pt x="0" y="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56" name="Group 3555"/>
              <p:cNvGrpSpPr>
                <a:grpSpLocks/>
              </p:cNvGrpSpPr>
              <p:nvPr/>
            </p:nvGrpSpPr>
            <p:grpSpPr bwMode="auto">
              <a:xfrm>
                <a:off x="11683" y="4214"/>
                <a:ext cx="65" cy="75"/>
                <a:chOff x="11683" y="4214"/>
                <a:chExt cx="65" cy="75"/>
              </a:xfrm>
            </p:grpSpPr>
            <p:sp>
              <p:nvSpPr>
                <p:cNvPr id="4155" name="Freeform 4154"/>
                <p:cNvSpPr>
                  <a:spLocks/>
                </p:cNvSpPr>
                <p:nvPr/>
              </p:nvSpPr>
              <p:spPr bwMode="auto">
                <a:xfrm>
                  <a:off x="11683" y="4214"/>
                  <a:ext cx="65" cy="75"/>
                </a:xfrm>
                <a:custGeom>
                  <a:avLst/>
                  <a:gdLst>
                    <a:gd name="T0" fmla="+- 0 11712 11683"/>
                    <a:gd name="T1" fmla="*/ T0 w 65"/>
                    <a:gd name="T2" fmla="+- 0 4286 4214"/>
                    <a:gd name="T3" fmla="*/ 4286 h 75"/>
                    <a:gd name="T4" fmla="+- 0 11722 11683"/>
                    <a:gd name="T5" fmla="*/ T4 w 65"/>
                    <a:gd name="T6" fmla="+- 0 4288 4214"/>
                    <a:gd name="T7" fmla="*/ 4288 h 75"/>
                    <a:gd name="T8" fmla="+- 0 11731 11683"/>
                    <a:gd name="T9" fmla="*/ T8 w 65"/>
                    <a:gd name="T10" fmla="+- 0 4288 4214"/>
                    <a:gd name="T11" fmla="*/ 4288 h 75"/>
                    <a:gd name="T12" fmla="+- 0 11741 11683"/>
                    <a:gd name="T13" fmla="*/ T12 w 65"/>
                    <a:gd name="T14" fmla="+- 0 4283 4214"/>
                    <a:gd name="T15" fmla="*/ 4283 h 75"/>
                    <a:gd name="T16" fmla="+- 0 11746 11683"/>
                    <a:gd name="T17" fmla="*/ T16 w 65"/>
                    <a:gd name="T18" fmla="+- 0 4274 4214"/>
                    <a:gd name="T19" fmla="*/ 4274 h 75"/>
                    <a:gd name="T20" fmla="+- 0 11748 11683"/>
                    <a:gd name="T21" fmla="*/ T20 w 65"/>
                    <a:gd name="T22" fmla="+- 0 4264 4214"/>
                    <a:gd name="T23" fmla="*/ 4264 h 75"/>
                    <a:gd name="T24" fmla="+- 0 11748 11683"/>
                    <a:gd name="T25" fmla="*/ T24 w 65"/>
                    <a:gd name="T26" fmla="+- 0 4254 4214"/>
                    <a:gd name="T27" fmla="*/ 4254 h 75"/>
                    <a:gd name="T28" fmla="+- 0 11741 11683"/>
                    <a:gd name="T29" fmla="*/ T28 w 65"/>
                    <a:gd name="T30" fmla="+- 0 4235 4214"/>
                    <a:gd name="T31" fmla="*/ 4235 h 75"/>
                    <a:gd name="T32" fmla="+- 0 11726 11683"/>
                    <a:gd name="T33" fmla="*/ T32 w 65"/>
                    <a:gd name="T34" fmla="+- 0 4221 4214"/>
                    <a:gd name="T35" fmla="*/ 4221 h 75"/>
                    <a:gd name="T36" fmla="+- 0 11719 11683"/>
                    <a:gd name="T37" fmla="*/ T36 w 65"/>
                    <a:gd name="T38" fmla="+- 0 4216 4214"/>
                    <a:gd name="T39" fmla="*/ 4216 h 75"/>
                    <a:gd name="T40" fmla="+- 0 11710 11683"/>
                    <a:gd name="T41" fmla="*/ T40 w 65"/>
                    <a:gd name="T42" fmla="+- 0 4214 4214"/>
                    <a:gd name="T43" fmla="*/ 4214 h 75"/>
                    <a:gd name="T44" fmla="+- 0 11700 11683"/>
                    <a:gd name="T45" fmla="*/ T44 w 65"/>
                    <a:gd name="T46" fmla="+- 0 4214 4214"/>
                    <a:gd name="T47" fmla="*/ 4214 h 75"/>
                    <a:gd name="T48" fmla="+- 0 11690 11683"/>
                    <a:gd name="T49" fmla="*/ T48 w 65"/>
                    <a:gd name="T50" fmla="+- 0 4218 4214"/>
                    <a:gd name="T51" fmla="*/ 4218 h 75"/>
                    <a:gd name="T52" fmla="+- 0 11686 11683"/>
                    <a:gd name="T53" fmla="*/ T52 w 65"/>
                    <a:gd name="T54" fmla="+- 0 4228 4214"/>
                    <a:gd name="T55" fmla="*/ 4228 h 75"/>
                    <a:gd name="T56" fmla="+- 0 11683 11683"/>
                    <a:gd name="T57" fmla="*/ T56 w 65"/>
                    <a:gd name="T58" fmla="+- 0 4235 4214"/>
                    <a:gd name="T59" fmla="*/ 4235 h 7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</a:cxnLst>
                  <a:rect l="0" t="0" r="r" b="b"/>
                  <a:pathLst>
                    <a:path w="65" h="75">
                      <a:moveTo>
                        <a:pt x="29" y="72"/>
                      </a:moveTo>
                      <a:lnTo>
                        <a:pt x="39" y="74"/>
                      </a:lnTo>
                      <a:lnTo>
                        <a:pt x="48" y="74"/>
                      </a:lnTo>
                      <a:lnTo>
                        <a:pt x="58" y="69"/>
                      </a:lnTo>
                      <a:lnTo>
                        <a:pt x="63" y="60"/>
                      </a:lnTo>
                      <a:lnTo>
                        <a:pt x="65" y="50"/>
                      </a:lnTo>
                      <a:lnTo>
                        <a:pt x="65" y="40"/>
                      </a:lnTo>
                      <a:lnTo>
                        <a:pt x="58" y="21"/>
                      </a:lnTo>
                      <a:lnTo>
                        <a:pt x="43" y="7"/>
                      </a:lnTo>
                      <a:lnTo>
                        <a:pt x="36" y="2"/>
                      </a:lnTo>
                      <a:lnTo>
                        <a:pt x="27" y="0"/>
                      </a:lnTo>
                      <a:lnTo>
                        <a:pt x="17" y="0"/>
                      </a:lnTo>
                      <a:lnTo>
                        <a:pt x="7" y="4"/>
                      </a:lnTo>
                      <a:lnTo>
                        <a:pt x="3" y="14"/>
                      </a:lnTo>
                      <a:lnTo>
                        <a:pt x="0" y="2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57" name="Group 3556"/>
              <p:cNvGrpSpPr>
                <a:grpSpLocks/>
              </p:cNvGrpSpPr>
              <p:nvPr/>
            </p:nvGrpSpPr>
            <p:grpSpPr bwMode="auto">
              <a:xfrm>
                <a:off x="11592" y="4226"/>
                <a:ext cx="108" cy="65"/>
                <a:chOff x="11592" y="4226"/>
                <a:chExt cx="108" cy="65"/>
              </a:xfrm>
            </p:grpSpPr>
            <p:sp>
              <p:nvSpPr>
                <p:cNvPr id="4154" name="Freeform 4153"/>
                <p:cNvSpPr>
                  <a:spLocks/>
                </p:cNvSpPr>
                <p:nvPr/>
              </p:nvSpPr>
              <p:spPr bwMode="auto">
                <a:xfrm>
                  <a:off x="11592" y="4226"/>
                  <a:ext cx="108" cy="65"/>
                </a:xfrm>
                <a:custGeom>
                  <a:avLst/>
                  <a:gdLst>
                    <a:gd name="T0" fmla="+- 0 11592 11592"/>
                    <a:gd name="T1" fmla="*/ T0 w 108"/>
                    <a:gd name="T2" fmla="+- 0 4290 4226"/>
                    <a:gd name="T3" fmla="*/ 4290 h 65"/>
                    <a:gd name="T4" fmla="+- 0 11700 11592"/>
                    <a:gd name="T5" fmla="*/ T4 w 108"/>
                    <a:gd name="T6" fmla="+- 0 4226 4226"/>
                    <a:gd name="T7" fmla="*/ 4226 h 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08" h="65">
                      <a:moveTo>
                        <a:pt x="0" y="64"/>
                      </a:moveTo>
                      <a:lnTo>
                        <a:pt x="108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58" name="Group 3557"/>
              <p:cNvGrpSpPr>
                <a:grpSpLocks/>
              </p:cNvGrpSpPr>
              <p:nvPr/>
            </p:nvGrpSpPr>
            <p:grpSpPr bwMode="auto">
              <a:xfrm>
                <a:off x="11621" y="4276"/>
                <a:ext cx="108" cy="65"/>
                <a:chOff x="11621" y="4276"/>
                <a:chExt cx="108" cy="65"/>
              </a:xfrm>
            </p:grpSpPr>
            <p:sp>
              <p:nvSpPr>
                <p:cNvPr id="4153" name="Freeform 4152"/>
                <p:cNvSpPr>
                  <a:spLocks/>
                </p:cNvSpPr>
                <p:nvPr/>
              </p:nvSpPr>
              <p:spPr bwMode="auto">
                <a:xfrm>
                  <a:off x="11621" y="4276"/>
                  <a:ext cx="108" cy="65"/>
                </a:xfrm>
                <a:custGeom>
                  <a:avLst/>
                  <a:gdLst>
                    <a:gd name="T0" fmla="+- 0 11621 11621"/>
                    <a:gd name="T1" fmla="*/ T0 w 108"/>
                    <a:gd name="T2" fmla="+- 0 4341 4276"/>
                    <a:gd name="T3" fmla="*/ 4341 h 65"/>
                    <a:gd name="T4" fmla="+- 0 11729 11621"/>
                    <a:gd name="T5" fmla="*/ T4 w 108"/>
                    <a:gd name="T6" fmla="+- 0 4276 4276"/>
                    <a:gd name="T7" fmla="*/ 4276 h 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08" h="65">
                      <a:moveTo>
                        <a:pt x="0" y="65"/>
                      </a:moveTo>
                      <a:lnTo>
                        <a:pt x="108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59" name="Group 3558"/>
              <p:cNvGrpSpPr>
                <a:grpSpLocks/>
              </p:cNvGrpSpPr>
              <p:nvPr/>
            </p:nvGrpSpPr>
            <p:grpSpPr bwMode="auto">
              <a:xfrm>
                <a:off x="11695" y="4197"/>
                <a:ext cx="82" cy="72"/>
                <a:chOff x="11695" y="4197"/>
                <a:chExt cx="82" cy="72"/>
              </a:xfrm>
            </p:grpSpPr>
            <p:sp>
              <p:nvSpPr>
                <p:cNvPr id="4152" name="Freeform 4151"/>
                <p:cNvSpPr>
                  <a:spLocks/>
                </p:cNvSpPr>
                <p:nvPr/>
              </p:nvSpPr>
              <p:spPr bwMode="auto">
                <a:xfrm>
                  <a:off x="11695" y="4197"/>
                  <a:ext cx="82" cy="72"/>
                </a:xfrm>
                <a:custGeom>
                  <a:avLst/>
                  <a:gdLst>
                    <a:gd name="T0" fmla="+- 0 11762 11695"/>
                    <a:gd name="T1" fmla="*/ T0 w 82"/>
                    <a:gd name="T2" fmla="+- 0 4269 4197"/>
                    <a:gd name="T3" fmla="*/ 4269 h 72"/>
                    <a:gd name="T4" fmla="+- 0 11767 11695"/>
                    <a:gd name="T5" fmla="*/ T4 w 82"/>
                    <a:gd name="T6" fmla="+- 0 4266 4197"/>
                    <a:gd name="T7" fmla="*/ 4266 h 72"/>
                    <a:gd name="T8" fmla="+- 0 11772 11695"/>
                    <a:gd name="T9" fmla="*/ T8 w 82"/>
                    <a:gd name="T10" fmla="+- 0 4259 4197"/>
                    <a:gd name="T11" fmla="*/ 4259 h 72"/>
                    <a:gd name="T12" fmla="+- 0 11777 11695"/>
                    <a:gd name="T13" fmla="*/ T12 w 82"/>
                    <a:gd name="T14" fmla="+- 0 4247 4197"/>
                    <a:gd name="T15" fmla="*/ 4247 h 72"/>
                    <a:gd name="T16" fmla="+- 0 11774 11695"/>
                    <a:gd name="T17" fmla="*/ T16 w 82"/>
                    <a:gd name="T18" fmla="+- 0 4233 4197"/>
                    <a:gd name="T19" fmla="*/ 4233 h 72"/>
                    <a:gd name="T20" fmla="+- 0 11770 11695"/>
                    <a:gd name="T21" fmla="*/ T20 w 82"/>
                    <a:gd name="T22" fmla="+- 0 4221 4197"/>
                    <a:gd name="T23" fmla="*/ 4221 h 72"/>
                    <a:gd name="T24" fmla="+- 0 11760 11695"/>
                    <a:gd name="T25" fmla="*/ T24 w 82"/>
                    <a:gd name="T26" fmla="+- 0 4209 4197"/>
                    <a:gd name="T27" fmla="*/ 4209 h 72"/>
                    <a:gd name="T28" fmla="+- 0 11750 11695"/>
                    <a:gd name="T29" fmla="*/ T28 w 82"/>
                    <a:gd name="T30" fmla="+- 0 4199 4197"/>
                    <a:gd name="T31" fmla="*/ 4199 h 72"/>
                    <a:gd name="T32" fmla="+- 0 11736 11695"/>
                    <a:gd name="T33" fmla="*/ T32 w 82"/>
                    <a:gd name="T34" fmla="+- 0 4197 4197"/>
                    <a:gd name="T35" fmla="*/ 4197 h 72"/>
                    <a:gd name="T36" fmla="+- 0 11729 11695"/>
                    <a:gd name="T37" fmla="*/ T36 w 82"/>
                    <a:gd name="T38" fmla="+- 0 4197 4197"/>
                    <a:gd name="T39" fmla="*/ 4197 h 72"/>
                    <a:gd name="T40" fmla="+- 0 11722 11695"/>
                    <a:gd name="T41" fmla="*/ T40 w 82"/>
                    <a:gd name="T42" fmla="+- 0 4199 4197"/>
                    <a:gd name="T43" fmla="*/ 4199 h 72"/>
                    <a:gd name="T44" fmla="+- 0 11695 11695"/>
                    <a:gd name="T45" fmla="*/ T44 w 82"/>
                    <a:gd name="T46" fmla="+- 0 4216 4197"/>
                    <a:gd name="T47" fmla="*/ 4216 h 7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</a:cxnLst>
                  <a:rect l="0" t="0" r="r" b="b"/>
                  <a:pathLst>
                    <a:path w="82" h="72">
                      <a:moveTo>
                        <a:pt x="67" y="72"/>
                      </a:moveTo>
                      <a:lnTo>
                        <a:pt x="72" y="69"/>
                      </a:lnTo>
                      <a:lnTo>
                        <a:pt x="77" y="62"/>
                      </a:lnTo>
                      <a:lnTo>
                        <a:pt x="82" y="50"/>
                      </a:lnTo>
                      <a:lnTo>
                        <a:pt x="79" y="36"/>
                      </a:lnTo>
                      <a:lnTo>
                        <a:pt x="75" y="24"/>
                      </a:lnTo>
                      <a:lnTo>
                        <a:pt x="65" y="12"/>
                      </a:lnTo>
                      <a:lnTo>
                        <a:pt x="55" y="2"/>
                      </a:lnTo>
                      <a:lnTo>
                        <a:pt x="41" y="0"/>
                      </a:lnTo>
                      <a:lnTo>
                        <a:pt x="34" y="0"/>
                      </a:lnTo>
                      <a:lnTo>
                        <a:pt x="27" y="2"/>
                      </a:lnTo>
                      <a:lnTo>
                        <a:pt x="0" y="1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60" name="Group 3559"/>
              <p:cNvGrpSpPr>
                <a:grpSpLocks/>
              </p:cNvGrpSpPr>
              <p:nvPr/>
            </p:nvGrpSpPr>
            <p:grpSpPr bwMode="auto">
              <a:xfrm>
                <a:off x="11736" y="4269"/>
                <a:ext cx="29" cy="17"/>
                <a:chOff x="11736" y="4269"/>
                <a:chExt cx="29" cy="17"/>
              </a:xfrm>
            </p:grpSpPr>
            <p:sp>
              <p:nvSpPr>
                <p:cNvPr id="4151" name="Freeform 4150"/>
                <p:cNvSpPr>
                  <a:spLocks/>
                </p:cNvSpPr>
                <p:nvPr/>
              </p:nvSpPr>
              <p:spPr bwMode="auto">
                <a:xfrm>
                  <a:off x="11736" y="4269"/>
                  <a:ext cx="29" cy="17"/>
                </a:xfrm>
                <a:custGeom>
                  <a:avLst/>
                  <a:gdLst>
                    <a:gd name="T0" fmla="+- 0 11736 11736"/>
                    <a:gd name="T1" fmla="*/ T0 w 29"/>
                    <a:gd name="T2" fmla="+- 0 4286 4269"/>
                    <a:gd name="T3" fmla="*/ 4286 h 17"/>
                    <a:gd name="T4" fmla="+- 0 11765 11736"/>
                    <a:gd name="T5" fmla="*/ T4 w 29"/>
                    <a:gd name="T6" fmla="+- 0 4269 4269"/>
                    <a:gd name="T7" fmla="*/ 4269 h 1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29" h="17">
                      <a:moveTo>
                        <a:pt x="0" y="17"/>
                      </a:moveTo>
                      <a:lnTo>
                        <a:pt x="2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61" name="Group 3560"/>
              <p:cNvGrpSpPr>
                <a:grpSpLocks/>
              </p:cNvGrpSpPr>
              <p:nvPr/>
            </p:nvGrpSpPr>
            <p:grpSpPr bwMode="auto">
              <a:xfrm>
                <a:off x="9334" y="2649"/>
                <a:ext cx="2336" cy="2470"/>
                <a:chOff x="9334" y="2649"/>
                <a:chExt cx="2336" cy="2470"/>
              </a:xfrm>
            </p:grpSpPr>
            <p:sp>
              <p:nvSpPr>
                <p:cNvPr id="4150" name="Freeform 4149"/>
                <p:cNvSpPr>
                  <a:spLocks/>
                </p:cNvSpPr>
                <p:nvPr/>
              </p:nvSpPr>
              <p:spPr bwMode="auto">
                <a:xfrm>
                  <a:off x="9334" y="2649"/>
                  <a:ext cx="2336" cy="2470"/>
                </a:xfrm>
                <a:custGeom>
                  <a:avLst/>
                  <a:gdLst>
                    <a:gd name="T0" fmla="+- 0 9384 9334"/>
                    <a:gd name="T1" fmla="*/ T0 w 2336"/>
                    <a:gd name="T2" fmla="+- 0 5118 2649"/>
                    <a:gd name="T3" fmla="*/ 5118 h 2470"/>
                    <a:gd name="T4" fmla="+- 0 9410 9334"/>
                    <a:gd name="T5" fmla="*/ T4 w 2336"/>
                    <a:gd name="T6" fmla="+- 0 5104 2649"/>
                    <a:gd name="T7" fmla="*/ 5104 h 2470"/>
                    <a:gd name="T8" fmla="+- 0 9334 9334"/>
                    <a:gd name="T9" fmla="*/ T8 w 2336"/>
                    <a:gd name="T10" fmla="+- 0 5061 2649"/>
                    <a:gd name="T11" fmla="*/ 5061 h 2470"/>
                    <a:gd name="T12" fmla="+- 0 9334 9334"/>
                    <a:gd name="T13" fmla="*/ T12 w 2336"/>
                    <a:gd name="T14" fmla="+- 0 2649 2649"/>
                    <a:gd name="T15" fmla="*/ 2649 h 2470"/>
                    <a:gd name="T16" fmla="+- 0 11669 9334"/>
                    <a:gd name="T17" fmla="*/ T16 w 2336"/>
                    <a:gd name="T18" fmla="+- 0 4005 2649"/>
                    <a:gd name="T19" fmla="*/ 4005 h 2470"/>
                    <a:gd name="T20" fmla="+- 0 11669 9334"/>
                    <a:gd name="T21" fmla="*/ T20 w 2336"/>
                    <a:gd name="T22" fmla="+- 0 4245 2649"/>
                    <a:gd name="T23" fmla="*/ 4245 h 247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</a:cxnLst>
                  <a:rect l="0" t="0" r="r" b="b"/>
                  <a:pathLst>
                    <a:path w="2336" h="2470">
                      <a:moveTo>
                        <a:pt x="50" y="2469"/>
                      </a:moveTo>
                      <a:lnTo>
                        <a:pt x="76" y="2455"/>
                      </a:lnTo>
                      <a:lnTo>
                        <a:pt x="0" y="2412"/>
                      </a:lnTo>
                      <a:lnTo>
                        <a:pt x="0" y="0"/>
                      </a:lnTo>
                      <a:lnTo>
                        <a:pt x="2335" y="1356"/>
                      </a:lnTo>
                      <a:lnTo>
                        <a:pt x="2335" y="1596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62" name="Group 3561"/>
              <p:cNvGrpSpPr>
                <a:grpSpLocks/>
              </p:cNvGrpSpPr>
              <p:nvPr/>
            </p:nvGrpSpPr>
            <p:grpSpPr bwMode="auto">
              <a:xfrm>
                <a:off x="11669" y="4312"/>
                <a:ext cx="2" cy="2021"/>
                <a:chOff x="11669" y="4312"/>
                <a:chExt cx="2" cy="2021"/>
              </a:xfrm>
            </p:grpSpPr>
            <p:sp>
              <p:nvSpPr>
                <p:cNvPr id="4149" name="Freeform 4148"/>
                <p:cNvSpPr>
                  <a:spLocks/>
                </p:cNvSpPr>
                <p:nvPr/>
              </p:nvSpPr>
              <p:spPr bwMode="auto">
                <a:xfrm>
                  <a:off x="11669" y="4312"/>
                  <a:ext cx="2" cy="2021"/>
                </a:xfrm>
                <a:custGeom>
                  <a:avLst/>
                  <a:gdLst>
                    <a:gd name="T0" fmla="+- 0 4312 4312"/>
                    <a:gd name="T1" fmla="*/ 4312 h 2021"/>
                    <a:gd name="T2" fmla="+- 0 6333 4312"/>
                    <a:gd name="T3" fmla="*/ 6333 h 2021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021">
                      <a:moveTo>
                        <a:pt x="0" y="0"/>
                      </a:moveTo>
                      <a:lnTo>
                        <a:pt x="0" y="202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63" name="Group 3562"/>
              <p:cNvGrpSpPr>
                <a:grpSpLocks/>
              </p:cNvGrpSpPr>
              <p:nvPr/>
            </p:nvGrpSpPr>
            <p:grpSpPr bwMode="auto">
              <a:xfrm>
                <a:off x="11657" y="6400"/>
                <a:ext cx="12" cy="15"/>
                <a:chOff x="11657" y="6400"/>
                <a:chExt cx="12" cy="15"/>
              </a:xfrm>
            </p:grpSpPr>
            <p:sp>
              <p:nvSpPr>
                <p:cNvPr id="4148" name="Freeform 4147"/>
                <p:cNvSpPr>
                  <a:spLocks/>
                </p:cNvSpPr>
                <p:nvPr/>
              </p:nvSpPr>
              <p:spPr bwMode="auto">
                <a:xfrm>
                  <a:off x="11657" y="6400"/>
                  <a:ext cx="12" cy="15"/>
                </a:xfrm>
                <a:custGeom>
                  <a:avLst/>
                  <a:gdLst>
                    <a:gd name="T0" fmla="+- 0 11669 11657"/>
                    <a:gd name="T1" fmla="*/ T0 w 12"/>
                    <a:gd name="T2" fmla="+- 0 6400 6400"/>
                    <a:gd name="T3" fmla="*/ 6400 h 15"/>
                    <a:gd name="T4" fmla="+- 0 11669 11657"/>
                    <a:gd name="T5" fmla="*/ T4 w 12"/>
                    <a:gd name="T6" fmla="+- 0 6414 6400"/>
                    <a:gd name="T7" fmla="*/ 6414 h 15"/>
                    <a:gd name="T8" fmla="+- 0 11657 11657"/>
                    <a:gd name="T9" fmla="*/ T8 w 12"/>
                    <a:gd name="T10" fmla="+- 0 6407 6400"/>
                    <a:gd name="T11" fmla="*/ 6407 h 1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2" h="15">
                      <a:moveTo>
                        <a:pt x="12" y="0"/>
                      </a:moveTo>
                      <a:lnTo>
                        <a:pt x="12" y="14"/>
                      </a:lnTo>
                      <a:lnTo>
                        <a:pt x="0" y="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64" name="Group 3563"/>
              <p:cNvGrpSpPr>
                <a:grpSpLocks/>
              </p:cNvGrpSpPr>
              <p:nvPr/>
            </p:nvGrpSpPr>
            <p:grpSpPr bwMode="auto">
              <a:xfrm>
                <a:off x="9384" y="5118"/>
                <a:ext cx="2201" cy="1277"/>
                <a:chOff x="9384" y="5118"/>
                <a:chExt cx="2201" cy="1277"/>
              </a:xfrm>
            </p:grpSpPr>
            <p:sp>
              <p:nvSpPr>
                <p:cNvPr id="4147" name="Freeform 4146"/>
                <p:cNvSpPr>
                  <a:spLocks/>
                </p:cNvSpPr>
                <p:nvPr/>
              </p:nvSpPr>
              <p:spPr bwMode="auto">
                <a:xfrm>
                  <a:off x="9384" y="5118"/>
                  <a:ext cx="2201" cy="1277"/>
                </a:xfrm>
                <a:custGeom>
                  <a:avLst/>
                  <a:gdLst>
                    <a:gd name="T0" fmla="+- 0 11585 9384"/>
                    <a:gd name="T1" fmla="*/ T0 w 2201"/>
                    <a:gd name="T2" fmla="+- 0 6395 5118"/>
                    <a:gd name="T3" fmla="*/ 6395 h 1277"/>
                    <a:gd name="T4" fmla="+- 0 9384 9384"/>
                    <a:gd name="T5" fmla="*/ T4 w 2201"/>
                    <a:gd name="T6" fmla="+- 0 5118 5118"/>
                    <a:gd name="T7" fmla="*/ 5118 h 127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2201" h="1277">
                      <a:moveTo>
                        <a:pt x="2201" y="127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65" name="Group 3564"/>
              <p:cNvGrpSpPr>
                <a:grpSpLocks/>
              </p:cNvGrpSpPr>
              <p:nvPr/>
            </p:nvGrpSpPr>
            <p:grpSpPr bwMode="auto">
              <a:xfrm>
                <a:off x="9334" y="2694"/>
                <a:ext cx="80" cy="2367"/>
                <a:chOff x="9334" y="2694"/>
                <a:chExt cx="80" cy="2367"/>
              </a:xfrm>
            </p:grpSpPr>
            <p:sp>
              <p:nvSpPr>
                <p:cNvPr id="4146" name="Freeform 4145"/>
                <p:cNvSpPr>
                  <a:spLocks/>
                </p:cNvSpPr>
                <p:nvPr/>
              </p:nvSpPr>
              <p:spPr bwMode="auto">
                <a:xfrm>
                  <a:off x="9334" y="2694"/>
                  <a:ext cx="80" cy="2367"/>
                </a:xfrm>
                <a:custGeom>
                  <a:avLst/>
                  <a:gdLst>
                    <a:gd name="T0" fmla="+- 0 9334 9334"/>
                    <a:gd name="T1" fmla="*/ T0 w 80"/>
                    <a:gd name="T2" fmla="+- 0 5061 2694"/>
                    <a:gd name="T3" fmla="*/ 5061 h 2367"/>
                    <a:gd name="T4" fmla="+- 0 9413 9334"/>
                    <a:gd name="T5" fmla="*/ T4 w 80"/>
                    <a:gd name="T6" fmla="+- 0 5018 2694"/>
                    <a:gd name="T7" fmla="*/ 5018 h 2367"/>
                    <a:gd name="T8" fmla="+- 0 9413 9334"/>
                    <a:gd name="T9" fmla="*/ T8 w 80"/>
                    <a:gd name="T10" fmla="+- 0 2694 2694"/>
                    <a:gd name="T11" fmla="*/ 2694 h 236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80" h="2367">
                      <a:moveTo>
                        <a:pt x="0" y="2367"/>
                      </a:moveTo>
                      <a:lnTo>
                        <a:pt x="79" y="2324"/>
                      </a:lnTo>
                      <a:lnTo>
                        <a:pt x="7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66" name="Group 3565"/>
              <p:cNvGrpSpPr>
                <a:grpSpLocks/>
              </p:cNvGrpSpPr>
              <p:nvPr/>
            </p:nvGrpSpPr>
            <p:grpSpPr bwMode="auto">
              <a:xfrm>
                <a:off x="9413" y="3537"/>
                <a:ext cx="1452" cy="1196"/>
                <a:chOff x="9413" y="3537"/>
                <a:chExt cx="1452" cy="1196"/>
              </a:xfrm>
            </p:grpSpPr>
            <p:sp>
              <p:nvSpPr>
                <p:cNvPr id="4145" name="Freeform 4144"/>
                <p:cNvSpPr>
                  <a:spLocks/>
                </p:cNvSpPr>
                <p:nvPr/>
              </p:nvSpPr>
              <p:spPr bwMode="auto">
                <a:xfrm>
                  <a:off x="9413" y="3537"/>
                  <a:ext cx="1452" cy="1196"/>
                </a:xfrm>
                <a:custGeom>
                  <a:avLst/>
                  <a:gdLst>
                    <a:gd name="T0" fmla="+- 0 9413 9413"/>
                    <a:gd name="T1" fmla="*/ T0 w 1452"/>
                    <a:gd name="T2" fmla="+- 0 4732 3537"/>
                    <a:gd name="T3" fmla="*/ 4732 h 1196"/>
                    <a:gd name="T4" fmla="+- 0 10865 9413"/>
                    <a:gd name="T5" fmla="*/ T4 w 1452"/>
                    <a:gd name="T6" fmla="+- 0 3882 3537"/>
                    <a:gd name="T7" fmla="*/ 3882 h 1196"/>
                    <a:gd name="T8" fmla="+- 0 10865 9413"/>
                    <a:gd name="T9" fmla="*/ T8 w 1452"/>
                    <a:gd name="T10" fmla="+- 0 3537 3537"/>
                    <a:gd name="T11" fmla="*/ 3537 h 119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452" h="1196">
                      <a:moveTo>
                        <a:pt x="0" y="1195"/>
                      </a:moveTo>
                      <a:lnTo>
                        <a:pt x="1452" y="345"/>
                      </a:lnTo>
                      <a:lnTo>
                        <a:pt x="145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67" name="Group 3566"/>
              <p:cNvGrpSpPr>
                <a:grpSpLocks/>
              </p:cNvGrpSpPr>
              <p:nvPr/>
            </p:nvGrpSpPr>
            <p:grpSpPr bwMode="auto">
              <a:xfrm>
                <a:off x="10865" y="3604"/>
                <a:ext cx="116" cy="322"/>
                <a:chOff x="10865" y="3604"/>
                <a:chExt cx="116" cy="322"/>
              </a:xfrm>
            </p:grpSpPr>
            <p:sp>
              <p:nvSpPr>
                <p:cNvPr id="4144" name="Freeform 4143"/>
                <p:cNvSpPr>
                  <a:spLocks/>
                </p:cNvSpPr>
                <p:nvPr/>
              </p:nvSpPr>
              <p:spPr bwMode="auto">
                <a:xfrm>
                  <a:off x="10865" y="3604"/>
                  <a:ext cx="116" cy="322"/>
                </a:xfrm>
                <a:custGeom>
                  <a:avLst/>
                  <a:gdLst>
                    <a:gd name="T0" fmla="+- 0 10865 10865"/>
                    <a:gd name="T1" fmla="*/ T0 w 116"/>
                    <a:gd name="T2" fmla="+- 0 3882 3604"/>
                    <a:gd name="T3" fmla="*/ 3882 h 322"/>
                    <a:gd name="T4" fmla="+- 0 10934 10865"/>
                    <a:gd name="T5" fmla="*/ T4 w 116"/>
                    <a:gd name="T6" fmla="+- 0 3926 3604"/>
                    <a:gd name="T7" fmla="*/ 3926 h 322"/>
                    <a:gd name="T8" fmla="+- 0 10980 10865"/>
                    <a:gd name="T9" fmla="*/ T8 w 116"/>
                    <a:gd name="T10" fmla="+- 0 3899 3604"/>
                    <a:gd name="T11" fmla="*/ 3899 h 322"/>
                    <a:gd name="T12" fmla="+- 0 10980 10865"/>
                    <a:gd name="T13" fmla="*/ T12 w 116"/>
                    <a:gd name="T14" fmla="+- 0 3604 3604"/>
                    <a:gd name="T15" fmla="*/ 3604 h 32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16" h="322">
                      <a:moveTo>
                        <a:pt x="0" y="278"/>
                      </a:moveTo>
                      <a:lnTo>
                        <a:pt x="69" y="322"/>
                      </a:lnTo>
                      <a:lnTo>
                        <a:pt x="115" y="295"/>
                      </a:lnTo>
                      <a:lnTo>
                        <a:pt x="115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68" name="Group 3567"/>
              <p:cNvGrpSpPr>
                <a:grpSpLocks/>
              </p:cNvGrpSpPr>
              <p:nvPr/>
            </p:nvGrpSpPr>
            <p:grpSpPr bwMode="auto">
              <a:xfrm>
                <a:off x="10934" y="3580"/>
                <a:ext cx="2" cy="346"/>
                <a:chOff x="10934" y="3580"/>
                <a:chExt cx="2" cy="346"/>
              </a:xfrm>
            </p:grpSpPr>
            <p:sp>
              <p:nvSpPr>
                <p:cNvPr id="4143" name="Freeform 4142"/>
                <p:cNvSpPr>
                  <a:spLocks/>
                </p:cNvSpPr>
                <p:nvPr/>
              </p:nvSpPr>
              <p:spPr bwMode="auto">
                <a:xfrm>
                  <a:off x="10934" y="3580"/>
                  <a:ext cx="2" cy="346"/>
                </a:xfrm>
                <a:custGeom>
                  <a:avLst/>
                  <a:gdLst>
                    <a:gd name="T0" fmla="+- 0 3926 3580"/>
                    <a:gd name="T1" fmla="*/ 3926 h 346"/>
                    <a:gd name="T2" fmla="+- 0 3580 3580"/>
                    <a:gd name="T3" fmla="*/ 3580 h 346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346">
                      <a:moveTo>
                        <a:pt x="0" y="34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69" name="Group 3568"/>
              <p:cNvGrpSpPr>
                <a:grpSpLocks/>
              </p:cNvGrpSpPr>
              <p:nvPr/>
            </p:nvGrpSpPr>
            <p:grpSpPr bwMode="auto">
              <a:xfrm>
                <a:off x="12098" y="4804"/>
                <a:ext cx="1114" cy="648"/>
                <a:chOff x="12098" y="4804"/>
                <a:chExt cx="1114" cy="648"/>
              </a:xfrm>
            </p:grpSpPr>
            <p:sp>
              <p:nvSpPr>
                <p:cNvPr id="4142" name="Freeform 4141"/>
                <p:cNvSpPr>
                  <a:spLocks/>
                </p:cNvSpPr>
                <p:nvPr/>
              </p:nvSpPr>
              <p:spPr bwMode="auto">
                <a:xfrm>
                  <a:off x="12098" y="4804"/>
                  <a:ext cx="1114" cy="648"/>
                </a:xfrm>
                <a:custGeom>
                  <a:avLst/>
                  <a:gdLst>
                    <a:gd name="T0" fmla="+- 0 13212 12098"/>
                    <a:gd name="T1" fmla="*/ T0 w 1114"/>
                    <a:gd name="T2" fmla="+- 0 5452 4804"/>
                    <a:gd name="T3" fmla="*/ 5452 h 648"/>
                    <a:gd name="T4" fmla="+- 0 12098 12098"/>
                    <a:gd name="T5" fmla="*/ T4 w 1114"/>
                    <a:gd name="T6" fmla="+- 0 4804 4804"/>
                    <a:gd name="T7" fmla="*/ 4804 h 64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14" h="648">
                      <a:moveTo>
                        <a:pt x="1114" y="64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70" name="Group 3569"/>
              <p:cNvGrpSpPr>
                <a:grpSpLocks/>
              </p:cNvGrpSpPr>
              <p:nvPr/>
            </p:nvGrpSpPr>
            <p:grpSpPr bwMode="auto">
              <a:xfrm>
                <a:off x="9792" y="4362"/>
                <a:ext cx="1877" cy="963"/>
                <a:chOff x="9792" y="4362"/>
                <a:chExt cx="1877" cy="963"/>
              </a:xfrm>
            </p:grpSpPr>
            <p:sp>
              <p:nvSpPr>
                <p:cNvPr id="4141" name="Freeform 4140"/>
                <p:cNvSpPr>
                  <a:spLocks/>
                </p:cNvSpPr>
                <p:nvPr/>
              </p:nvSpPr>
              <p:spPr bwMode="auto">
                <a:xfrm>
                  <a:off x="9792" y="4362"/>
                  <a:ext cx="1877" cy="963"/>
                </a:xfrm>
                <a:custGeom>
                  <a:avLst/>
                  <a:gdLst>
                    <a:gd name="T0" fmla="+- 0 11669 9792"/>
                    <a:gd name="T1" fmla="*/ T0 w 1877"/>
                    <a:gd name="T2" fmla="+- 0 4554 4362"/>
                    <a:gd name="T3" fmla="*/ 4554 h 963"/>
                    <a:gd name="T4" fmla="+- 0 11338 9792"/>
                    <a:gd name="T5" fmla="*/ T4 w 1877"/>
                    <a:gd name="T6" fmla="+- 0 4362 4362"/>
                    <a:gd name="T7" fmla="*/ 4362 h 963"/>
                    <a:gd name="T8" fmla="+- 0 11141 9792"/>
                    <a:gd name="T9" fmla="*/ T8 w 1877"/>
                    <a:gd name="T10" fmla="+- 0 4490 4362"/>
                    <a:gd name="T11" fmla="*/ 4490 h 963"/>
                    <a:gd name="T12" fmla="+- 0 9792 9792"/>
                    <a:gd name="T13" fmla="*/ T12 w 1877"/>
                    <a:gd name="T14" fmla="+- 0 5325 4362"/>
                    <a:gd name="T15" fmla="*/ 5325 h 96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877" h="963">
                      <a:moveTo>
                        <a:pt x="1877" y="192"/>
                      </a:moveTo>
                      <a:lnTo>
                        <a:pt x="1546" y="0"/>
                      </a:lnTo>
                      <a:lnTo>
                        <a:pt x="1349" y="128"/>
                      </a:lnTo>
                      <a:lnTo>
                        <a:pt x="0" y="96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71" name="Group 3570"/>
              <p:cNvGrpSpPr>
                <a:grpSpLocks/>
              </p:cNvGrpSpPr>
              <p:nvPr/>
            </p:nvGrpSpPr>
            <p:grpSpPr bwMode="auto">
              <a:xfrm>
                <a:off x="9410" y="5104"/>
                <a:ext cx="2189" cy="1270"/>
                <a:chOff x="9410" y="5104"/>
                <a:chExt cx="2189" cy="1270"/>
              </a:xfrm>
            </p:grpSpPr>
            <p:sp>
              <p:nvSpPr>
                <p:cNvPr id="4140" name="Freeform 4139"/>
                <p:cNvSpPr>
                  <a:spLocks/>
                </p:cNvSpPr>
                <p:nvPr/>
              </p:nvSpPr>
              <p:spPr bwMode="auto">
                <a:xfrm>
                  <a:off x="9410" y="5104"/>
                  <a:ext cx="2189" cy="1270"/>
                </a:xfrm>
                <a:custGeom>
                  <a:avLst/>
                  <a:gdLst>
                    <a:gd name="T0" fmla="+- 0 9410 9410"/>
                    <a:gd name="T1" fmla="*/ T0 w 2189"/>
                    <a:gd name="T2" fmla="+- 0 5104 5104"/>
                    <a:gd name="T3" fmla="*/ 5104 h 1270"/>
                    <a:gd name="T4" fmla="+- 0 11599 9410"/>
                    <a:gd name="T5" fmla="*/ T4 w 2189"/>
                    <a:gd name="T6" fmla="+- 0 6374 5104"/>
                    <a:gd name="T7" fmla="*/ 6374 h 127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2189" h="1270">
                      <a:moveTo>
                        <a:pt x="0" y="0"/>
                      </a:moveTo>
                      <a:lnTo>
                        <a:pt x="2189" y="127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72" name="Group 3571"/>
              <p:cNvGrpSpPr>
                <a:grpSpLocks/>
              </p:cNvGrpSpPr>
              <p:nvPr/>
            </p:nvGrpSpPr>
            <p:grpSpPr bwMode="auto">
              <a:xfrm>
                <a:off x="12098" y="4590"/>
                <a:ext cx="1299" cy="754"/>
                <a:chOff x="12098" y="4590"/>
                <a:chExt cx="1299" cy="754"/>
              </a:xfrm>
            </p:grpSpPr>
            <p:sp>
              <p:nvSpPr>
                <p:cNvPr id="4139" name="Freeform 4138"/>
                <p:cNvSpPr>
                  <a:spLocks/>
                </p:cNvSpPr>
                <p:nvPr/>
              </p:nvSpPr>
              <p:spPr bwMode="auto">
                <a:xfrm>
                  <a:off x="12098" y="4590"/>
                  <a:ext cx="1299" cy="754"/>
                </a:xfrm>
                <a:custGeom>
                  <a:avLst/>
                  <a:gdLst>
                    <a:gd name="T0" fmla="+- 0 13397 12098"/>
                    <a:gd name="T1" fmla="*/ T0 w 1299"/>
                    <a:gd name="T2" fmla="+- 0 5344 4590"/>
                    <a:gd name="T3" fmla="*/ 5344 h 754"/>
                    <a:gd name="T4" fmla="+- 0 12098 12098"/>
                    <a:gd name="T5" fmla="*/ T4 w 1299"/>
                    <a:gd name="T6" fmla="+- 0 4590 4590"/>
                    <a:gd name="T7" fmla="*/ 4590 h 75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299" h="754">
                      <a:moveTo>
                        <a:pt x="1299" y="75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73" name="Group 3572"/>
              <p:cNvGrpSpPr>
                <a:grpSpLocks/>
              </p:cNvGrpSpPr>
              <p:nvPr/>
            </p:nvGrpSpPr>
            <p:grpSpPr bwMode="auto">
              <a:xfrm>
                <a:off x="11642" y="4326"/>
                <a:ext cx="27" cy="15"/>
                <a:chOff x="11642" y="4326"/>
                <a:chExt cx="27" cy="15"/>
              </a:xfrm>
            </p:grpSpPr>
            <p:sp>
              <p:nvSpPr>
                <p:cNvPr id="4138" name="Freeform 4137"/>
                <p:cNvSpPr>
                  <a:spLocks/>
                </p:cNvSpPr>
                <p:nvPr/>
              </p:nvSpPr>
              <p:spPr bwMode="auto">
                <a:xfrm>
                  <a:off x="11642" y="4326"/>
                  <a:ext cx="27" cy="15"/>
                </a:xfrm>
                <a:custGeom>
                  <a:avLst/>
                  <a:gdLst>
                    <a:gd name="T0" fmla="+- 0 11669 11642"/>
                    <a:gd name="T1" fmla="*/ T0 w 27"/>
                    <a:gd name="T2" fmla="+- 0 4341 4326"/>
                    <a:gd name="T3" fmla="*/ 4341 h 15"/>
                    <a:gd name="T4" fmla="+- 0 11642 11642"/>
                    <a:gd name="T5" fmla="*/ T4 w 27"/>
                    <a:gd name="T6" fmla="+- 0 4326 4326"/>
                    <a:gd name="T7" fmla="*/ 4326 h 1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27" h="15">
                      <a:moveTo>
                        <a:pt x="27" y="1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74" name="Group 3573"/>
              <p:cNvGrpSpPr>
                <a:grpSpLocks/>
              </p:cNvGrpSpPr>
              <p:nvPr/>
            </p:nvGrpSpPr>
            <p:grpSpPr bwMode="auto">
              <a:xfrm>
                <a:off x="11124" y="3688"/>
                <a:ext cx="464" cy="605"/>
                <a:chOff x="11124" y="3688"/>
                <a:chExt cx="464" cy="605"/>
              </a:xfrm>
            </p:grpSpPr>
            <p:sp>
              <p:nvSpPr>
                <p:cNvPr id="4137" name="Freeform 4136"/>
                <p:cNvSpPr>
                  <a:spLocks/>
                </p:cNvSpPr>
                <p:nvPr/>
              </p:nvSpPr>
              <p:spPr bwMode="auto">
                <a:xfrm>
                  <a:off x="11124" y="3688"/>
                  <a:ext cx="464" cy="605"/>
                </a:xfrm>
                <a:custGeom>
                  <a:avLst/>
                  <a:gdLst>
                    <a:gd name="T0" fmla="+- 0 11587 11124"/>
                    <a:gd name="T1" fmla="*/ T0 w 464"/>
                    <a:gd name="T2" fmla="+- 0 4293 3688"/>
                    <a:gd name="T3" fmla="*/ 4293 h 605"/>
                    <a:gd name="T4" fmla="+- 0 11309 11124"/>
                    <a:gd name="T5" fmla="*/ T4 w 464"/>
                    <a:gd name="T6" fmla="+- 0 4132 3688"/>
                    <a:gd name="T7" fmla="*/ 4132 h 605"/>
                    <a:gd name="T8" fmla="+- 0 11345 11124"/>
                    <a:gd name="T9" fmla="*/ T8 w 464"/>
                    <a:gd name="T10" fmla="+- 0 4086 3688"/>
                    <a:gd name="T11" fmla="*/ 4086 h 605"/>
                    <a:gd name="T12" fmla="+- 0 11345 11124"/>
                    <a:gd name="T13" fmla="*/ T12 w 464"/>
                    <a:gd name="T14" fmla="+- 0 3993 3688"/>
                    <a:gd name="T15" fmla="*/ 3993 h 605"/>
                    <a:gd name="T16" fmla="+- 0 11270 11124"/>
                    <a:gd name="T17" fmla="*/ T16 w 464"/>
                    <a:gd name="T18" fmla="+- 0 3954 3688"/>
                    <a:gd name="T19" fmla="*/ 3954 h 605"/>
                    <a:gd name="T20" fmla="+- 0 11124 11124"/>
                    <a:gd name="T21" fmla="*/ T20 w 464"/>
                    <a:gd name="T22" fmla="+- 0 3832 3688"/>
                    <a:gd name="T23" fmla="*/ 3832 h 605"/>
                    <a:gd name="T24" fmla="+- 0 11124 11124"/>
                    <a:gd name="T25" fmla="*/ T24 w 464"/>
                    <a:gd name="T26" fmla="+- 0 3688 3688"/>
                    <a:gd name="T27" fmla="*/ 3688 h 60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</a:cxnLst>
                  <a:rect l="0" t="0" r="r" b="b"/>
                  <a:pathLst>
                    <a:path w="464" h="605">
                      <a:moveTo>
                        <a:pt x="463" y="605"/>
                      </a:moveTo>
                      <a:lnTo>
                        <a:pt x="185" y="444"/>
                      </a:lnTo>
                      <a:lnTo>
                        <a:pt x="221" y="398"/>
                      </a:lnTo>
                      <a:lnTo>
                        <a:pt x="221" y="305"/>
                      </a:lnTo>
                      <a:lnTo>
                        <a:pt x="146" y="266"/>
                      </a:lnTo>
                      <a:lnTo>
                        <a:pt x="0" y="14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75" name="Group 3574"/>
              <p:cNvGrpSpPr>
                <a:grpSpLocks/>
              </p:cNvGrpSpPr>
              <p:nvPr/>
            </p:nvGrpSpPr>
            <p:grpSpPr bwMode="auto">
              <a:xfrm>
                <a:off x="11102" y="3676"/>
                <a:ext cx="22" cy="171"/>
                <a:chOff x="11102" y="3676"/>
                <a:chExt cx="22" cy="171"/>
              </a:xfrm>
            </p:grpSpPr>
            <p:sp>
              <p:nvSpPr>
                <p:cNvPr id="4136" name="Freeform 4135"/>
                <p:cNvSpPr>
                  <a:spLocks/>
                </p:cNvSpPr>
                <p:nvPr/>
              </p:nvSpPr>
              <p:spPr bwMode="auto">
                <a:xfrm>
                  <a:off x="11102" y="3676"/>
                  <a:ext cx="22" cy="171"/>
                </a:xfrm>
                <a:custGeom>
                  <a:avLst/>
                  <a:gdLst>
                    <a:gd name="T0" fmla="+- 0 11124 11102"/>
                    <a:gd name="T1" fmla="*/ T0 w 22"/>
                    <a:gd name="T2" fmla="+- 0 3832 3676"/>
                    <a:gd name="T3" fmla="*/ 3832 h 171"/>
                    <a:gd name="T4" fmla="+- 0 11102 11102"/>
                    <a:gd name="T5" fmla="*/ T4 w 22"/>
                    <a:gd name="T6" fmla="+- 0 3846 3676"/>
                    <a:gd name="T7" fmla="*/ 3846 h 171"/>
                    <a:gd name="T8" fmla="+- 0 11102 11102"/>
                    <a:gd name="T9" fmla="*/ T8 w 22"/>
                    <a:gd name="T10" fmla="+- 0 3676 3676"/>
                    <a:gd name="T11" fmla="*/ 3676 h 1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22" h="171">
                      <a:moveTo>
                        <a:pt x="22" y="156"/>
                      </a:moveTo>
                      <a:lnTo>
                        <a:pt x="0" y="17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76" name="Group 3575"/>
              <p:cNvGrpSpPr>
                <a:grpSpLocks/>
              </p:cNvGrpSpPr>
              <p:nvPr/>
            </p:nvGrpSpPr>
            <p:grpSpPr bwMode="auto">
              <a:xfrm>
                <a:off x="11078" y="3662"/>
                <a:ext cx="24" cy="147"/>
                <a:chOff x="11078" y="3662"/>
                <a:chExt cx="24" cy="147"/>
              </a:xfrm>
            </p:grpSpPr>
            <p:sp>
              <p:nvSpPr>
                <p:cNvPr id="4135" name="Freeform 4134"/>
                <p:cNvSpPr>
                  <a:spLocks/>
                </p:cNvSpPr>
                <p:nvPr/>
              </p:nvSpPr>
              <p:spPr bwMode="auto">
                <a:xfrm>
                  <a:off x="11078" y="3662"/>
                  <a:ext cx="24" cy="147"/>
                </a:xfrm>
                <a:custGeom>
                  <a:avLst/>
                  <a:gdLst>
                    <a:gd name="T0" fmla="+- 0 11102 11078"/>
                    <a:gd name="T1" fmla="*/ T0 w 24"/>
                    <a:gd name="T2" fmla="+- 0 3808 3662"/>
                    <a:gd name="T3" fmla="*/ 3808 h 147"/>
                    <a:gd name="T4" fmla="+- 0 11078 11078"/>
                    <a:gd name="T5" fmla="*/ T4 w 24"/>
                    <a:gd name="T6" fmla="+- 0 3786 3662"/>
                    <a:gd name="T7" fmla="*/ 3786 h 147"/>
                    <a:gd name="T8" fmla="+- 0 11078 11078"/>
                    <a:gd name="T9" fmla="*/ T8 w 24"/>
                    <a:gd name="T10" fmla="+- 0 3662 3662"/>
                    <a:gd name="T11" fmla="*/ 3662 h 14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24" h="147">
                      <a:moveTo>
                        <a:pt x="24" y="146"/>
                      </a:moveTo>
                      <a:lnTo>
                        <a:pt x="0" y="12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77" name="Group 3576"/>
              <p:cNvGrpSpPr>
                <a:grpSpLocks/>
              </p:cNvGrpSpPr>
              <p:nvPr/>
            </p:nvGrpSpPr>
            <p:grpSpPr bwMode="auto">
              <a:xfrm>
                <a:off x="10980" y="3786"/>
                <a:ext cx="99" cy="58"/>
                <a:chOff x="10980" y="3786"/>
                <a:chExt cx="99" cy="58"/>
              </a:xfrm>
            </p:grpSpPr>
            <p:sp>
              <p:nvSpPr>
                <p:cNvPr id="4134" name="Freeform 4133"/>
                <p:cNvSpPr>
                  <a:spLocks/>
                </p:cNvSpPr>
                <p:nvPr/>
              </p:nvSpPr>
              <p:spPr bwMode="auto">
                <a:xfrm>
                  <a:off x="10980" y="3786"/>
                  <a:ext cx="99" cy="58"/>
                </a:xfrm>
                <a:custGeom>
                  <a:avLst/>
                  <a:gdLst>
                    <a:gd name="T0" fmla="+- 0 11078 10980"/>
                    <a:gd name="T1" fmla="*/ T0 w 99"/>
                    <a:gd name="T2" fmla="+- 0 3786 3786"/>
                    <a:gd name="T3" fmla="*/ 3786 h 58"/>
                    <a:gd name="T4" fmla="+- 0 10980 10980"/>
                    <a:gd name="T5" fmla="*/ T4 w 99"/>
                    <a:gd name="T6" fmla="+- 0 3844 3786"/>
                    <a:gd name="T7" fmla="*/ 3844 h 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99" h="58">
                      <a:moveTo>
                        <a:pt x="98" y="0"/>
                      </a:moveTo>
                      <a:lnTo>
                        <a:pt x="0" y="5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78" name="Group 3577"/>
              <p:cNvGrpSpPr>
                <a:grpSpLocks/>
              </p:cNvGrpSpPr>
              <p:nvPr/>
            </p:nvGrpSpPr>
            <p:grpSpPr bwMode="auto">
              <a:xfrm>
                <a:off x="10980" y="3700"/>
                <a:ext cx="41" cy="60"/>
                <a:chOff x="10980" y="3700"/>
                <a:chExt cx="41" cy="60"/>
              </a:xfrm>
            </p:grpSpPr>
            <p:sp>
              <p:nvSpPr>
                <p:cNvPr id="4133" name="Freeform 4132"/>
                <p:cNvSpPr>
                  <a:spLocks/>
                </p:cNvSpPr>
                <p:nvPr/>
              </p:nvSpPr>
              <p:spPr bwMode="auto">
                <a:xfrm>
                  <a:off x="10980" y="3700"/>
                  <a:ext cx="41" cy="60"/>
                </a:xfrm>
                <a:custGeom>
                  <a:avLst/>
                  <a:gdLst>
                    <a:gd name="T0" fmla="+- 0 10980 10980"/>
                    <a:gd name="T1" fmla="*/ T0 w 41"/>
                    <a:gd name="T2" fmla="+- 0 3755 3700"/>
                    <a:gd name="T3" fmla="*/ 3755 h 60"/>
                    <a:gd name="T4" fmla="+- 0 10982 10980"/>
                    <a:gd name="T5" fmla="*/ T4 w 41"/>
                    <a:gd name="T6" fmla="+- 0 3758 3700"/>
                    <a:gd name="T7" fmla="*/ 3758 h 60"/>
                    <a:gd name="T8" fmla="+- 0 10987 10980"/>
                    <a:gd name="T9" fmla="*/ T8 w 41"/>
                    <a:gd name="T10" fmla="+- 0 3760 3700"/>
                    <a:gd name="T11" fmla="*/ 3760 h 60"/>
                    <a:gd name="T12" fmla="+- 0 10992 10980"/>
                    <a:gd name="T13" fmla="*/ T12 w 41"/>
                    <a:gd name="T14" fmla="+- 0 3760 3700"/>
                    <a:gd name="T15" fmla="*/ 3760 h 60"/>
                    <a:gd name="T16" fmla="+- 0 10997 10980"/>
                    <a:gd name="T17" fmla="*/ T16 w 41"/>
                    <a:gd name="T18" fmla="+- 0 3758 3700"/>
                    <a:gd name="T19" fmla="*/ 3758 h 60"/>
                    <a:gd name="T20" fmla="+- 0 11002 10980"/>
                    <a:gd name="T21" fmla="*/ T20 w 41"/>
                    <a:gd name="T22" fmla="+- 0 3755 3700"/>
                    <a:gd name="T23" fmla="*/ 3755 h 60"/>
                    <a:gd name="T24" fmla="+- 0 11004 10980"/>
                    <a:gd name="T25" fmla="*/ T24 w 41"/>
                    <a:gd name="T26" fmla="+- 0 3753 3700"/>
                    <a:gd name="T27" fmla="*/ 3753 h 60"/>
                    <a:gd name="T28" fmla="+- 0 11009 10980"/>
                    <a:gd name="T29" fmla="*/ T28 w 41"/>
                    <a:gd name="T30" fmla="+- 0 3748 3700"/>
                    <a:gd name="T31" fmla="*/ 3748 h 60"/>
                    <a:gd name="T32" fmla="+- 0 11014 10980"/>
                    <a:gd name="T33" fmla="*/ T32 w 41"/>
                    <a:gd name="T34" fmla="+- 0 3743 3700"/>
                    <a:gd name="T35" fmla="*/ 3743 h 60"/>
                    <a:gd name="T36" fmla="+- 0 11016 10980"/>
                    <a:gd name="T37" fmla="*/ T36 w 41"/>
                    <a:gd name="T38" fmla="+- 0 3738 3700"/>
                    <a:gd name="T39" fmla="*/ 3738 h 60"/>
                    <a:gd name="T40" fmla="+- 0 11018 10980"/>
                    <a:gd name="T41" fmla="*/ T40 w 41"/>
                    <a:gd name="T42" fmla="+- 0 3734 3700"/>
                    <a:gd name="T43" fmla="*/ 3734 h 60"/>
                    <a:gd name="T44" fmla="+- 0 11021 10980"/>
                    <a:gd name="T45" fmla="*/ T44 w 41"/>
                    <a:gd name="T46" fmla="+- 0 3726 3700"/>
                    <a:gd name="T47" fmla="*/ 3726 h 60"/>
                    <a:gd name="T48" fmla="+- 0 11021 10980"/>
                    <a:gd name="T49" fmla="*/ T48 w 41"/>
                    <a:gd name="T50" fmla="+- 0 3722 3700"/>
                    <a:gd name="T51" fmla="*/ 3722 h 60"/>
                    <a:gd name="T52" fmla="+- 0 11021 10980"/>
                    <a:gd name="T53" fmla="*/ T52 w 41"/>
                    <a:gd name="T54" fmla="+- 0 3717 3700"/>
                    <a:gd name="T55" fmla="*/ 3717 h 60"/>
                    <a:gd name="T56" fmla="+- 0 11021 10980"/>
                    <a:gd name="T57" fmla="*/ T56 w 41"/>
                    <a:gd name="T58" fmla="+- 0 3712 3700"/>
                    <a:gd name="T59" fmla="*/ 3712 h 60"/>
                    <a:gd name="T60" fmla="+- 0 11018 10980"/>
                    <a:gd name="T61" fmla="*/ T60 w 41"/>
                    <a:gd name="T62" fmla="+- 0 3707 3700"/>
                    <a:gd name="T63" fmla="*/ 3707 h 60"/>
                    <a:gd name="T64" fmla="+- 0 11016 10980"/>
                    <a:gd name="T65" fmla="*/ T64 w 41"/>
                    <a:gd name="T66" fmla="+- 0 3705 3700"/>
                    <a:gd name="T67" fmla="*/ 3705 h 60"/>
                    <a:gd name="T68" fmla="+- 0 11014 10980"/>
                    <a:gd name="T69" fmla="*/ T68 w 41"/>
                    <a:gd name="T70" fmla="+- 0 3702 3700"/>
                    <a:gd name="T71" fmla="*/ 3702 h 60"/>
                    <a:gd name="T72" fmla="+- 0 11009 10980"/>
                    <a:gd name="T73" fmla="*/ T72 w 41"/>
                    <a:gd name="T74" fmla="+- 0 3700 3700"/>
                    <a:gd name="T75" fmla="*/ 3700 h 60"/>
                    <a:gd name="T76" fmla="+- 0 11004 10980"/>
                    <a:gd name="T77" fmla="*/ T76 w 41"/>
                    <a:gd name="T78" fmla="+- 0 3700 3700"/>
                    <a:gd name="T79" fmla="*/ 3700 h 60"/>
                    <a:gd name="T80" fmla="+- 0 11002 10980"/>
                    <a:gd name="T81" fmla="*/ T80 w 41"/>
                    <a:gd name="T82" fmla="+- 0 3700 3700"/>
                    <a:gd name="T83" fmla="*/ 3700 h 60"/>
                    <a:gd name="T84" fmla="+- 0 10997 10980"/>
                    <a:gd name="T85" fmla="*/ T84 w 41"/>
                    <a:gd name="T86" fmla="+- 0 3702 3700"/>
                    <a:gd name="T87" fmla="*/ 3702 h 60"/>
                    <a:gd name="T88" fmla="+- 0 10992 10980"/>
                    <a:gd name="T89" fmla="*/ T88 w 41"/>
                    <a:gd name="T90" fmla="+- 0 3705 3700"/>
                    <a:gd name="T91" fmla="*/ 3705 h 60"/>
                    <a:gd name="T92" fmla="+- 0 10987 10980"/>
                    <a:gd name="T93" fmla="*/ T92 w 41"/>
                    <a:gd name="T94" fmla="+- 0 3710 3700"/>
                    <a:gd name="T95" fmla="*/ 3710 h 60"/>
                    <a:gd name="T96" fmla="+- 0 10982 10980"/>
                    <a:gd name="T97" fmla="*/ T96 w 41"/>
                    <a:gd name="T98" fmla="+- 0 3712 3700"/>
                    <a:gd name="T99" fmla="*/ 3712 h 60"/>
                    <a:gd name="T100" fmla="+- 0 10980 10980"/>
                    <a:gd name="T101" fmla="*/ T100 w 41"/>
                    <a:gd name="T102" fmla="+- 0 3719 3700"/>
                    <a:gd name="T103" fmla="*/ 3719 h 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</a:cxnLst>
                  <a:rect l="0" t="0" r="r" b="b"/>
                  <a:pathLst>
                    <a:path w="41" h="60">
                      <a:moveTo>
                        <a:pt x="0" y="55"/>
                      </a:moveTo>
                      <a:lnTo>
                        <a:pt x="2" y="58"/>
                      </a:lnTo>
                      <a:lnTo>
                        <a:pt x="7" y="60"/>
                      </a:lnTo>
                      <a:lnTo>
                        <a:pt x="12" y="60"/>
                      </a:lnTo>
                      <a:lnTo>
                        <a:pt x="17" y="58"/>
                      </a:lnTo>
                      <a:lnTo>
                        <a:pt x="22" y="55"/>
                      </a:lnTo>
                      <a:lnTo>
                        <a:pt x="24" y="53"/>
                      </a:lnTo>
                      <a:lnTo>
                        <a:pt x="29" y="48"/>
                      </a:lnTo>
                      <a:lnTo>
                        <a:pt x="34" y="43"/>
                      </a:lnTo>
                      <a:lnTo>
                        <a:pt x="36" y="38"/>
                      </a:lnTo>
                      <a:lnTo>
                        <a:pt x="38" y="34"/>
                      </a:lnTo>
                      <a:lnTo>
                        <a:pt x="41" y="26"/>
                      </a:lnTo>
                      <a:lnTo>
                        <a:pt x="41" y="22"/>
                      </a:lnTo>
                      <a:lnTo>
                        <a:pt x="41" y="17"/>
                      </a:lnTo>
                      <a:lnTo>
                        <a:pt x="41" y="12"/>
                      </a:lnTo>
                      <a:lnTo>
                        <a:pt x="38" y="7"/>
                      </a:lnTo>
                      <a:lnTo>
                        <a:pt x="36" y="5"/>
                      </a:lnTo>
                      <a:lnTo>
                        <a:pt x="34" y="2"/>
                      </a:lnTo>
                      <a:lnTo>
                        <a:pt x="29" y="0"/>
                      </a:lnTo>
                      <a:lnTo>
                        <a:pt x="24" y="0"/>
                      </a:lnTo>
                      <a:lnTo>
                        <a:pt x="22" y="0"/>
                      </a:lnTo>
                      <a:lnTo>
                        <a:pt x="17" y="2"/>
                      </a:lnTo>
                      <a:lnTo>
                        <a:pt x="12" y="5"/>
                      </a:lnTo>
                      <a:lnTo>
                        <a:pt x="7" y="10"/>
                      </a:lnTo>
                      <a:lnTo>
                        <a:pt x="2" y="12"/>
                      </a:lnTo>
                      <a:lnTo>
                        <a:pt x="0" y="1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79" name="Group 3578"/>
              <p:cNvGrpSpPr>
                <a:grpSpLocks/>
              </p:cNvGrpSpPr>
              <p:nvPr/>
            </p:nvGrpSpPr>
            <p:grpSpPr bwMode="auto">
              <a:xfrm>
                <a:off x="11345" y="4086"/>
                <a:ext cx="300" cy="173"/>
                <a:chOff x="11345" y="4086"/>
                <a:chExt cx="300" cy="173"/>
              </a:xfrm>
            </p:grpSpPr>
            <p:sp>
              <p:nvSpPr>
                <p:cNvPr id="4132" name="Freeform 4131"/>
                <p:cNvSpPr>
                  <a:spLocks/>
                </p:cNvSpPr>
                <p:nvPr/>
              </p:nvSpPr>
              <p:spPr bwMode="auto">
                <a:xfrm>
                  <a:off x="11345" y="4086"/>
                  <a:ext cx="300" cy="173"/>
                </a:xfrm>
                <a:custGeom>
                  <a:avLst/>
                  <a:gdLst>
                    <a:gd name="T0" fmla="+- 0 11345 11345"/>
                    <a:gd name="T1" fmla="*/ T0 w 300"/>
                    <a:gd name="T2" fmla="+- 0 4086 4086"/>
                    <a:gd name="T3" fmla="*/ 4086 h 173"/>
                    <a:gd name="T4" fmla="+- 0 11645 11345"/>
                    <a:gd name="T5" fmla="*/ T4 w 300"/>
                    <a:gd name="T6" fmla="+- 0 4259 4086"/>
                    <a:gd name="T7" fmla="*/ 4259 h 17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300" h="173">
                      <a:moveTo>
                        <a:pt x="0" y="0"/>
                      </a:moveTo>
                      <a:lnTo>
                        <a:pt x="300" y="17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80" name="Group 3579"/>
              <p:cNvGrpSpPr>
                <a:grpSpLocks/>
              </p:cNvGrpSpPr>
              <p:nvPr/>
            </p:nvGrpSpPr>
            <p:grpSpPr bwMode="auto">
              <a:xfrm>
                <a:off x="12098" y="4528"/>
                <a:ext cx="1356" cy="780"/>
                <a:chOff x="12098" y="4528"/>
                <a:chExt cx="1356" cy="780"/>
              </a:xfrm>
            </p:grpSpPr>
            <p:sp>
              <p:nvSpPr>
                <p:cNvPr id="4131" name="Freeform 4130"/>
                <p:cNvSpPr>
                  <a:spLocks/>
                </p:cNvSpPr>
                <p:nvPr/>
              </p:nvSpPr>
              <p:spPr bwMode="auto">
                <a:xfrm>
                  <a:off x="12098" y="4528"/>
                  <a:ext cx="1356" cy="780"/>
                </a:xfrm>
                <a:custGeom>
                  <a:avLst/>
                  <a:gdLst>
                    <a:gd name="T0" fmla="+- 0 12098 12098"/>
                    <a:gd name="T1" fmla="*/ T0 w 1356"/>
                    <a:gd name="T2" fmla="+- 0 4528 4528"/>
                    <a:gd name="T3" fmla="*/ 4528 h 780"/>
                    <a:gd name="T4" fmla="+- 0 13454 12098"/>
                    <a:gd name="T5" fmla="*/ T4 w 1356"/>
                    <a:gd name="T6" fmla="+- 0 5308 4528"/>
                    <a:gd name="T7" fmla="*/ 5308 h 78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356" h="780">
                      <a:moveTo>
                        <a:pt x="0" y="0"/>
                      </a:moveTo>
                      <a:lnTo>
                        <a:pt x="1356" y="78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81" name="Group 3580"/>
              <p:cNvGrpSpPr>
                <a:grpSpLocks/>
              </p:cNvGrpSpPr>
              <p:nvPr/>
            </p:nvGrpSpPr>
            <p:grpSpPr bwMode="auto">
              <a:xfrm>
                <a:off x="9410" y="3983"/>
                <a:ext cx="1916" cy="1121"/>
                <a:chOff x="9410" y="3983"/>
                <a:chExt cx="1916" cy="1121"/>
              </a:xfrm>
            </p:grpSpPr>
            <p:sp>
              <p:nvSpPr>
                <p:cNvPr id="4130" name="Freeform 4129"/>
                <p:cNvSpPr>
                  <a:spLocks/>
                </p:cNvSpPr>
                <p:nvPr/>
              </p:nvSpPr>
              <p:spPr bwMode="auto">
                <a:xfrm>
                  <a:off x="9410" y="3983"/>
                  <a:ext cx="1916" cy="1121"/>
                </a:xfrm>
                <a:custGeom>
                  <a:avLst/>
                  <a:gdLst>
                    <a:gd name="T0" fmla="+- 0 9410 9410"/>
                    <a:gd name="T1" fmla="*/ T0 w 1916"/>
                    <a:gd name="T2" fmla="+- 0 5104 3983"/>
                    <a:gd name="T3" fmla="*/ 5104 h 1121"/>
                    <a:gd name="T4" fmla="+- 0 11326 9410"/>
                    <a:gd name="T5" fmla="*/ T4 w 1916"/>
                    <a:gd name="T6" fmla="+- 0 3983 3983"/>
                    <a:gd name="T7" fmla="*/ 3983 h 112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916" h="1121">
                      <a:moveTo>
                        <a:pt x="0" y="1121"/>
                      </a:moveTo>
                      <a:lnTo>
                        <a:pt x="1916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82" name="Group 3581"/>
              <p:cNvGrpSpPr>
                <a:grpSpLocks/>
              </p:cNvGrpSpPr>
              <p:nvPr/>
            </p:nvGrpSpPr>
            <p:grpSpPr bwMode="auto">
              <a:xfrm>
                <a:off x="9358" y="3954"/>
                <a:ext cx="1913" cy="1119"/>
                <a:chOff x="9358" y="3954"/>
                <a:chExt cx="1913" cy="1119"/>
              </a:xfrm>
            </p:grpSpPr>
            <p:sp>
              <p:nvSpPr>
                <p:cNvPr id="4129" name="Freeform 4128"/>
                <p:cNvSpPr>
                  <a:spLocks/>
                </p:cNvSpPr>
                <p:nvPr/>
              </p:nvSpPr>
              <p:spPr bwMode="auto">
                <a:xfrm>
                  <a:off x="9358" y="3954"/>
                  <a:ext cx="1913" cy="1119"/>
                </a:xfrm>
                <a:custGeom>
                  <a:avLst/>
                  <a:gdLst>
                    <a:gd name="T0" fmla="+- 0 9358 9358"/>
                    <a:gd name="T1" fmla="*/ T0 w 1913"/>
                    <a:gd name="T2" fmla="+- 0 5073 3954"/>
                    <a:gd name="T3" fmla="*/ 5073 h 1119"/>
                    <a:gd name="T4" fmla="+- 0 11270 9358"/>
                    <a:gd name="T5" fmla="*/ T4 w 1913"/>
                    <a:gd name="T6" fmla="+- 0 3954 3954"/>
                    <a:gd name="T7" fmla="*/ 3954 h 111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913" h="1119">
                      <a:moveTo>
                        <a:pt x="0" y="1119"/>
                      </a:moveTo>
                      <a:lnTo>
                        <a:pt x="191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83" name="Group 3582"/>
              <p:cNvGrpSpPr>
                <a:grpSpLocks/>
              </p:cNvGrpSpPr>
              <p:nvPr/>
            </p:nvGrpSpPr>
            <p:grpSpPr bwMode="auto">
              <a:xfrm>
                <a:off x="11338" y="4149"/>
                <a:ext cx="2" cy="214"/>
                <a:chOff x="11338" y="4149"/>
                <a:chExt cx="2" cy="214"/>
              </a:xfrm>
            </p:grpSpPr>
            <p:sp>
              <p:nvSpPr>
                <p:cNvPr id="4128" name="Freeform 4127"/>
                <p:cNvSpPr>
                  <a:spLocks/>
                </p:cNvSpPr>
                <p:nvPr/>
              </p:nvSpPr>
              <p:spPr bwMode="auto">
                <a:xfrm>
                  <a:off x="11338" y="4149"/>
                  <a:ext cx="2" cy="214"/>
                </a:xfrm>
                <a:custGeom>
                  <a:avLst/>
                  <a:gdLst>
                    <a:gd name="T0" fmla="+- 0 4362 4149"/>
                    <a:gd name="T1" fmla="*/ 4362 h 214"/>
                    <a:gd name="T2" fmla="+- 0 4149 4149"/>
                    <a:gd name="T3" fmla="*/ 4149 h 21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14">
                      <a:moveTo>
                        <a:pt x="0" y="21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84" name="Group 3583"/>
              <p:cNvGrpSpPr>
                <a:grpSpLocks/>
              </p:cNvGrpSpPr>
              <p:nvPr/>
            </p:nvGrpSpPr>
            <p:grpSpPr bwMode="auto">
              <a:xfrm>
                <a:off x="10452" y="6021"/>
                <a:ext cx="137" cy="180"/>
                <a:chOff x="10452" y="6021"/>
                <a:chExt cx="137" cy="180"/>
              </a:xfrm>
            </p:grpSpPr>
            <p:sp>
              <p:nvSpPr>
                <p:cNvPr id="4127" name="Freeform 4126"/>
                <p:cNvSpPr>
                  <a:spLocks/>
                </p:cNvSpPr>
                <p:nvPr/>
              </p:nvSpPr>
              <p:spPr bwMode="auto">
                <a:xfrm>
                  <a:off x="10452" y="6021"/>
                  <a:ext cx="137" cy="180"/>
                </a:xfrm>
                <a:custGeom>
                  <a:avLst/>
                  <a:gdLst>
                    <a:gd name="T0" fmla="+- 0 10471 10452"/>
                    <a:gd name="T1" fmla="*/ T0 w 137"/>
                    <a:gd name="T2" fmla="+- 0 6026 6021"/>
                    <a:gd name="T3" fmla="*/ 6026 h 180"/>
                    <a:gd name="T4" fmla="+- 0 10462 10452"/>
                    <a:gd name="T5" fmla="*/ T4 w 137"/>
                    <a:gd name="T6" fmla="+- 0 6033 6021"/>
                    <a:gd name="T7" fmla="*/ 6033 h 180"/>
                    <a:gd name="T8" fmla="+- 0 10457 10452"/>
                    <a:gd name="T9" fmla="*/ T8 w 137"/>
                    <a:gd name="T10" fmla="+- 0 6042 6021"/>
                    <a:gd name="T11" fmla="*/ 6042 h 180"/>
                    <a:gd name="T12" fmla="+- 0 10452 10452"/>
                    <a:gd name="T13" fmla="*/ T12 w 137"/>
                    <a:gd name="T14" fmla="+- 0 6054 6021"/>
                    <a:gd name="T15" fmla="*/ 6054 h 180"/>
                    <a:gd name="T16" fmla="+- 0 10452 10452"/>
                    <a:gd name="T17" fmla="*/ T16 w 137"/>
                    <a:gd name="T18" fmla="+- 0 6069 6021"/>
                    <a:gd name="T19" fmla="*/ 6069 h 180"/>
                    <a:gd name="T20" fmla="+- 0 10454 10452"/>
                    <a:gd name="T21" fmla="*/ T20 w 137"/>
                    <a:gd name="T22" fmla="+- 0 6083 6021"/>
                    <a:gd name="T23" fmla="*/ 6083 h 180"/>
                    <a:gd name="T24" fmla="+- 0 10457 10452"/>
                    <a:gd name="T25" fmla="*/ T24 w 137"/>
                    <a:gd name="T26" fmla="+- 0 6100 6021"/>
                    <a:gd name="T27" fmla="*/ 6100 h 180"/>
                    <a:gd name="T28" fmla="+- 0 10464 10452"/>
                    <a:gd name="T29" fmla="*/ T28 w 137"/>
                    <a:gd name="T30" fmla="+- 0 6117 6021"/>
                    <a:gd name="T31" fmla="*/ 6117 h 180"/>
                    <a:gd name="T32" fmla="+- 0 10471 10452"/>
                    <a:gd name="T33" fmla="*/ T32 w 137"/>
                    <a:gd name="T34" fmla="+- 0 6134 6021"/>
                    <a:gd name="T35" fmla="*/ 6134 h 180"/>
                    <a:gd name="T36" fmla="+- 0 10481 10452"/>
                    <a:gd name="T37" fmla="*/ T36 w 137"/>
                    <a:gd name="T38" fmla="+- 0 6150 6021"/>
                    <a:gd name="T39" fmla="*/ 6150 h 180"/>
                    <a:gd name="T40" fmla="+- 0 10531 10452"/>
                    <a:gd name="T41" fmla="*/ T40 w 137"/>
                    <a:gd name="T42" fmla="+- 0 6194 6021"/>
                    <a:gd name="T43" fmla="*/ 6194 h 180"/>
                    <a:gd name="T44" fmla="+- 0 10555 10452"/>
                    <a:gd name="T45" fmla="*/ T44 w 137"/>
                    <a:gd name="T46" fmla="+- 0 6201 6021"/>
                    <a:gd name="T47" fmla="*/ 6201 h 180"/>
                    <a:gd name="T48" fmla="+- 0 10565 10452"/>
                    <a:gd name="T49" fmla="*/ T48 w 137"/>
                    <a:gd name="T50" fmla="+- 0 6198 6021"/>
                    <a:gd name="T51" fmla="*/ 6198 h 180"/>
                    <a:gd name="T52" fmla="+- 0 10574 10452"/>
                    <a:gd name="T53" fmla="*/ T52 w 137"/>
                    <a:gd name="T54" fmla="+- 0 6194 6021"/>
                    <a:gd name="T55" fmla="*/ 6194 h 180"/>
                    <a:gd name="T56" fmla="+- 0 10582 10452"/>
                    <a:gd name="T57" fmla="*/ T56 w 137"/>
                    <a:gd name="T58" fmla="+- 0 6184 6021"/>
                    <a:gd name="T59" fmla="*/ 6184 h 180"/>
                    <a:gd name="T60" fmla="+- 0 10586 10452"/>
                    <a:gd name="T61" fmla="*/ T60 w 137"/>
                    <a:gd name="T62" fmla="+- 0 6174 6021"/>
                    <a:gd name="T63" fmla="*/ 6174 h 180"/>
                    <a:gd name="T64" fmla="+- 0 10589 10452"/>
                    <a:gd name="T65" fmla="*/ T64 w 137"/>
                    <a:gd name="T66" fmla="+- 0 6160 6021"/>
                    <a:gd name="T67" fmla="*/ 6160 h 180"/>
                    <a:gd name="T68" fmla="+- 0 10589 10452"/>
                    <a:gd name="T69" fmla="*/ T68 w 137"/>
                    <a:gd name="T70" fmla="+- 0 6146 6021"/>
                    <a:gd name="T71" fmla="*/ 6146 h 180"/>
                    <a:gd name="T72" fmla="+- 0 10565 10452"/>
                    <a:gd name="T73" fmla="*/ T72 w 137"/>
                    <a:gd name="T74" fmla="+- 0 6078 6021"/>
                    <a:gd name="T75" fmla="*/ 6078 h 180"/>
                    <a:gd name="T76" fmla="+- 0 10553 10452"/>
                    <a:gd name="T77" fmla="*/ T76 w 137"/>
                    <a:gd name="T78" fmla="+- 0 6064 6021"/>
                    <a:gd name="T79" fmla="*/ 6064 h 180"/>
                    <a:gd name="T80" fmla="+- 0 10543 10452"/>
                    <a:gd name="T81" fmla="*/ T80 w 137"/>
                    <a:gd name="T82" fmla="+- 0 6050 6021"/>
                    <a:gd name="T83" fmla="*/ 6050 h 180"/>
                    <a:gd name="T84" fmla="+- 0 10529 10452"/>
                    <a:gd name="T85" fmla="*/ T84 w 137"/>
                    <a:gd name="T86" fmla="+- 0 6040 6021"/>
                    <a:gd name="T87" fmla="*/ 6040 h 180"/>
                    <a:gd name="T88" fmla="+- 0 10517 10452"/>
                    <a:gd name="T89" fmla="*/ T88 w 137"/>
                    <a:gd name="T90" fmla="+- 0 6030 6021"/>
                    <a:gd name="T91" fmla="*/ 6030 h 180"/>
                    <a:gd name="T92" fmla="+- 0 10502 10452"/>
                    <a:gd name="T93" fmla="*/ T92 w 137"/>
                    <a:gd name="T94" fmla="+- 0 6023 6021"/>
                    <a:gd name="T95" fmla="*/ 6023 h 180"/>
                    <a:gd name="T96" fmla="+- 0 10490 10452"/>
                    <a:gd name="T97" fmla="*/ T96 w 137"/>
                    <a:gd name="T98" fmla="+- 0 6021 6021"/>
                    <a:gd name="T99" fmla="*/ 6021 h 180"/>
                    <a:gd name="T100" fmla="+- 0 10481 10452"/>
                    <a:gd name="T101" fmla="*/ T100 w 137"/>
                    <a:gd name="T102" fmla="+- 0 6021 6021"/>
                    <a:gd name="T103" fmla="*/ 6021 h 180"/>
                    <a:gd name="T104" fmla="+- 0 10471 10452"/>
                    <a:gd name="T105" fmla="*/ T104 w 137"/>
                    <a:gd name="T106" fmla="+- 0 6026 6021"/>
                    <a:gd name="T107" fmla="*/ 6026 h 18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</a:cxnLst>
                  <a:rect l="0" t="0" r="r" b="b"/>
                  <a:pathLst>
                    <a:path w="137" h="180">
                      <a:moveTo>
                        <a:pt x="19" y="5"/>
                      </a:moveTo>
                      <a:lnTo>
                        <a:pt x="10" y="12"/>
                      </a:lnTo>
                      <a:lnTo>
                        <a:pt x="5" y="21"/>
                      </a:lnTo>
                      <a:lnTo>
                        <a:pt x="0" y="33"/>
                      </a:lnTo>
                      <a:lnTo>
                        <a:pt x="0" y="48"/>
                      </a:lnTo>
                      <a:lnTo>
                        <a:pt x="2" y="62"/>
                      </a:lnTo>
                      <a:lnTo>
                        <a:pt x="5" y="79"/>
                      </a:lnTo>
                      <a:lnTo>
                        <a:pt x="12" y="96"/>
                      </a:lnTo>
                      <a:lnTo>
                        <a:pt x="19" y="113"/>
                      </a:lnTo>
                      <a:lnTo>
                        <a:pt x="29" y="129"/>
                      </a:lnTo>
                      <a:lnTo>
                        <a:pt x="79" y="173"/>
                      </a:lnTo>
                      <a:lnTo>
                        <a:pt x="103" y="180"/>
                      </a:lnTo>
                      <a:lnTo>
                        <a:pt x="113" y="177"/>
                      </a:lnTo>
                      <a:lnTo>
                        <a:pt x="122" y="173"/>
                      </a:lnTo>
                      <a:lnTo>
                        <a:pt x="130" y="163"/>
                      </a:lnTo>
                      <a:lnTo>
                        <a:pt x="134" y="153"/>
                      </a:lnTo>
                      <a:lnTo>
                        <a:pt x="137" y="139"/>
                      </a:lnTo>
                      <a:lnTo>
                        <a:pt x="137" y="125"/>
                      </a:lnTo>
                      <a:lnTo>
                        <a:pt x="113" y="57"/>
                      </a:lnTo>
                      <a:lnTo>
                        <a:pt x="101" y="43"/>
                      </a:lnTo>
                      <a:lnTo>
                        <a:pt x="91" y="29"/>
                      </a:lnTo>
                      <a:lnTo>
                        <a:pt x="77" y="19"/>
                      </a:lnTo>
                      <a:lnTo>
                        <a:pt x="65" y="9"/>
                      </a:lnTo>
                      <a:lnTo>
                        <a:pt x="50" y="2"/>
                      </a:lnTo>
                      <a:lnTo>
                        <a:pt x="38" y="0"/>
                      </a:lnTo>
                      <a:lnTo>
                        <a:pt x="29" y="0"/>
                      </a:lnTo>
                      <a:lnTo>
                        <a:pt x="19" y="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85" name="Group 3584"/>
              <p:cNvGrpSpPr>
                <a:grpSpLocks/>
              </p:cNvGrpSpPr>
              <p:nvPr/>
            </p:nvGrpSpPr>
            <p:grpSpPr bwMode="auto">
              <a:xfrm>
                <a:off x="10423" y="5992"/>
                <a:ext cx="195" cy="236"/>
                <a:chOff x="10423" y="5992"/>
                <a:chExt cx="195" cy="236"/>
              </a:xfrm>
            </p:grpSpPr>
            <p:sp>
              <p:nvSpPr>
                <p:cNvPr id="4126" name="Freeform 4125"/>
                <p:cNvSpPr>
                  <a:spLocks/>
                </p:cNvSpPr>
                <p:nvPr/>
              </p:nvSpPr>
              <p:spPr bwMode="auto">
                <a:xfrm>
                  <a:off x="10423" y="5992"/>
                  <a:ext cx="195" cy="236"/>
                </a:xfrm>
                <a:custGeom>
                  <a:avLst/>
                  <a:gdLst>
                    <a:gd name="T0" fmla="+- 0 10457 10423"/>
                    <a:gd name="T1" fmla="*/ T0 w 195"/>
                    <a:gd name="T2" fmla="+- 0 6002 5992"/>
                    <a:gd name="T3" fmla="*/ 6002 h 236"/>
                    <a:gd name="T4" fmla="+- 0 10440 10423"/>
                    <a:gd name="T5" fmla="*/ T4 w 195"/>
                    <a:gd name="T6" fmla="+- 0 6014 5992"/>
                    <a:gd name="T7" fmla="*/ 6014 h 236"/>
                    <a:gd name="T8" fmla="+- 0 10430 10423"/>
                    <a:gd name="T9" fmla="*/ T8 w 195"/>
                    <a:gd name="T10" fmla="+- 0 6030 5992"/>
                    <a:gd name="T11" fmla="*/ 6030 h 236"/>
                    <a:gd name="T12" fmla="+- 0 10426 10423"/>
                    <a:gd name="T13" fmla="*/ T12 w 195"/>
                    <a:gd name="T14" fmla="+- 0 6050 5992"/>
                    <a:gd name="T15" fmla="*/ 6050 h 236"/>
                    <a:gd name="T16" fmla="+- 0 10423 10423"/>
                    <a:gd name="T17" fmla="*/ T16 w 195"/>
                    <a:gd name="T18" fmla="+- 0 6071 5992"/>
                    <a:gd name="T19" fmla="*/ 6071 h 236"/>
                    <a:gd name="T20" fmla="+- 0 10426 10423"/>
                    <a:gd name="T21" fmla="*/ T20 w 195"/>
                    <a:gd name="T22" fmla="+- 0 6090 5992"/>
                    <a:gd name="T23" fmla="*/ 6090 h 236"/>
                    <a:gd name="T24" fmla="+- 0 10430 10423"/>
                    <a:gd name="T25" fmla="*/ T24 w 195"/>
                    <a:gd name="T26" fmla="+- 0 6112 5992"/>
                    <a:gd name="T27" fmla="*/ 6112 h 236"/>
                    <a:gd name="T28" fmla="+- 0 10440 10423"/>
                    <a:gd name="T29" fmla="*/ T28 w 195"/>
                    <a:gd name="T30" fmla="+- 0 6131 5992"/>
                    <a:gd name="T31" fmla="*/ 6131 h 236"/>
                    <a:gd name="T32" fmla="+- 0 10450 10423"/>
                    <a:gd name="T33" fmla="*/ T32 w 195"/>
                    <a:gd name="T34" fmla="+- 0 6153 5992"/>
                    <a:gd name="T35" fmla="*/ 6153 h 236"/>
                    <a:gd name="T36" fmla="+- 0 10490 10423"/>
                    <a:gd name="T37" fmla="*/ T36 w 195"/>
                    <a:gd name="T38" fmla="+- 0 6203 5992"/>
                    <a:gd name="T39" fmla="*/ 6203 h 236"/>
                    <a:gd name="T40" fmla="+- 0 10546 10423"/>
                    <a:gd name="T41" fmla="*/ T40 w 195"/>
                    <a:gd name="T42" fmla="+- 0 6227 5992"/>
                    <a:gd name="T43" fmla="*/ 6227 h 236"/>
                    <a:gd name="T44" fmla="+- 0 10565 10423"/>
                    <a:gd name="T45" fmla="*/ T44 w 195"/>
                    <a:gd name="T46" fmla="+- 0 6227 5992"/>
                    <a:gd name="T47" fmla="*/ 6227 h 236"/>
                    <a:gd name="T48" fmla="+- 0 10615 10423"/>
                    <a:gd name="T49" fmla="*/ T48 w 195"/>
                    <a:gd name="T50" fmla="+- 0 6172 5992"/>
                    <a:gd name="T51" fmla="*/ 6172 h 236"/>
                    <a:gd name="T52" fmla="+- 0 10618 10423"/>
                    <a:gd name="T53" fmla="*/ T52 w 195"/>
                    <a:gd name="T54" fmla="+- 0 6150 5992"/>
                    <a:gd name="T55" fmla="*/ 6150 h 236"/>
                    <a:gd name="T56" fmla="+- 0 10615 10423"/>
                    <a:gd name="T57" fmla="*/ T56 w 195"/>
                    <a:gd name="T58" fmla="+- 0 6131 5992"/>
                    <a:gd name="T59" fmla="*/ 6131 h 236"/>
                    <a:gd name="T60" fmla="+- 0 10591 10423"/>
                    <a:gd name="T61" fmla="*/ T60 w 195"/>
                    <a:gd name="T62" fmla="+- 0 6069 5992"/>
                    <a:gd name="T63" fmla="*/ 6069 h 236"/>
                    <a:gd name="T64" fmla="+- 0 10550 10423"/>
                    <a:gd name="T65" fmla="*/ T64 w 195"/>
                    <a:gd name="T66" fmla="+- 0 6018 5992"/>
                    <a:gd name="T67" fmla="*/ 6018 h 236"/>
                    <a:gd name="T68" fmla="+- 0 10495 10423"/>
                    <a:gd name="T69" fmla="*/ T68 w 195"/>
                    <a:gd name="T70" fmla="+- 0 5992 5992"/>
                    <a:gd name="T71" fmla="*/ 5992 h 236"/>
                    <a:gd name="T72" fmla="+- 0 10476 10423"/>
                    <a:gd name="T73" fmla="*/ T72 w 195"/>
                    <a:gd name="T74" fmla="+- 0 5994 5992"/>
                    <a:gd name="T75" fmla="*/ 5994 h 236"/>
                    <a:gd name="T76" fmla="+- 0 10457 10423"/>
                    <a:gd name="T77" fmla="*/ T76 w 195"/>
                    <a:gd name="T78" fmla="+- 0 6002 5992"/>
                    <a:gd name="T79" fmla="*/ 6002 h 2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</a:cxnLst>
                  <a:rect l="0" t="0" r="r" b="b"/>
                  <a:pathLst>
                    <a:path w="195" h="236">
                      <a:moveTo>
                        <a:pt x="34" y="10"/>
                      </a:moveTo>
                      <a:lnTo>
                        <a:pt x="17" y="22"/>
                      </a:lnTo>
                      <a:lnTo>
                        <a:pt x="7" y="38"/>
                      </a:lnTo>
                      <a:lnTo>
                        <a:pt x="3" y="58"/>
                      </a:lnTo>
                      <a:lnTo>
                        <a:pt x="0" y="79"/>
                      </a:lnTo>
                      <a:lnTo>
                        <a:pt x="3" y="98"/>
                      </a:lnTo>
                      <a:lnTo>
                        <a:pt x="7" y="120"/>
                      </a:lnTo>
                      <a:lnTo>
                        <a:pt x="17" y="139"/>
                      </a:lnTo>
                      <a:lnTo>
                        <a:pt x="27" y="161"/>
                      </a:lnTo>
                      <a:lnTo>
                        <a:pt x="67" y="211"/>
                      </a:lnTo>
                      <a:lnTo>
                        <a:pt x="123" y="235"/>
                      </a:lnTo>
                      <a:lnTo>
                        <a:pt x="142" y="235"/>
                      </a:lnTo>
                      <a:lnTo>
                        <a:pt x="192" y="180"/>
                      </a:lnTo>
                      <a:lnTo>
                        <a:pt x="195" y="158"/>
                      </a:lnTo>
                      <a:lnTo>
                        <a:pt x="192" y="139"/>
                      </a:lnTo>
                      <a:lnTo>
                        <a:pt x="168" y="77"/>
                      </a:lnTo>
                      <a:lnTo>
                        <a:pt x="127" y="26"/>
                      </a:lnTo>
                      <a:lnTo>
                        <a:pt x="72" y="0"/>
                      </a:lnTo>
                      <a:lnTo>
                        <a:pt x="53" y="2"/>
                      </a:lnTo>
                      <a:lnTo>
                        <a:pt x="34" y="1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86" name="Group 3585"/>
              <p:cNvGrpSpPr>
                <a:grpSpLocks/>
              </p:cNvGrpSpPr>
              <p:nvPr/>
            </p:nvGrpSpPr>
            <p:grpSpPr bwMode="auto">
              <a:xfrm>
                <a:off x="10423" y="6066"/>
                <a:ext cx="2" cy="101"/>
                <a:chOff x="10423" y="6066"/>
                <a:chExt cx="2" cy="101"/>
              </a:xfrm>
            </p:grpSpPr>
            <p:sp>
              <p:nvSpPr>
                <p:cNvPr id="4125" name="Freeform 4124"/>
                <p:cNvSpPr>
                  <a:spLocks/>
                </p:cNvSpPr>
                <p:nvPr/>
              </p:nvSpPr>
              <p:spPr bwMode="auto">
                <a:xfrm>
                  <a:off x="10423" y="6066"/>
                  <a:ext cx="2" cy="101"/>
                </a:xfrm>
                <a:custGeom>
                  <a:avLst/>
                  <a:gdLst>
                    <a:gd name="T0" fmla="+- 0 6167 6066"/>
                    <a:gd name="T1" fmla="*/ 6167 h 101"/>
                    <a:gd name="T2" fmla="+- 0 6066 6066"/>
                    <a:gd name="T3" fmla="*/ 6066 h 101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01">
                      <a:moveTo>
                        <a:pt x="0" y="101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87" name="Group 3586"/>
              <p:cNvGrpSpPr>
                <a:grpSpLocks/>
              </p:cNvGrpSpPr>
              <p:nvPr/>
            </p:nvGrpSpPr>
            <p:grpSpPr bwMode="auto">
              <a:xfrm>
                <a:off x="10618" y="6153"/>
                <a:ext cx="2" cy="125"/>
                <a:chOff x="10618" y="6153"/>
                <a:chExt cx="2" cy="125"/>
              </a:xfrm>
            </p:grpSpPr>
            <p:sp>
              <p:nvSpPr>
                <p:cNvPr id="4124" name="Freeform 4123"/>
                <p:cNvSpPr>
                  <a:spLocks/>
                </p:cNvSpPr>
                <p:nvPr/>
              </p:nvSpPr>
              <p:spPr bwMode="auto">
                <a:xfrm>
                  <a:off x="10618" y="6153"/>
                  <a:ext cx="2" cy="125"/>
                </a:xfrm>
                <a:custGeom>
                  <a:avLst/>
                  <a:gdLst>
                    <a:gd name="T0" fmla="+- 0 6278 6153"/>
                    <a:gd name="T1" fmla="*/ 6278 h 125"/>
                    <a:gd name="T2" fmla="+- 0 6153 6153"/>
                    <a:gd name="T3" fmla="*/ 6153 h 125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25">
                      <a:moveTo>
                        <a:pt x="0" y="12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88" name="Group 3587"/>
              <p:cNvGrpSpPr>
                <a:grpSpLocks/>
              </p:cNvGrpSpPr>
              <p:nvPr/>
            </p:nvGrpSpPr>
            <p:grpSpPr bwMode="auto">
              <a:xfrm>
                <a:off x="10536" y="6045"/>
                <a:ext cx="51" cy="84"/>
                <a:chOff x="10536" y="6045"/>
                <a:chExt cx="51" cy="84"/>
              </a:xfrm>
            </p:grpSpPr>
            <p:sp>
              <p:nvSpPr>
                <p:cNvPr id="4123" name="Freeform 4122"/>
                <p:cNvSpPr>
                  <a:spLocks/>
                </p:cNvSpPr>
                <p:nvPr/>
              </p:nvSpPr>
              <p:spPr bwMode="auto">
                <a:xfrm>
                  <a:off x="10536" y="6045"/>
                  <a:ext cx="51" cy="84"/>
                </a:xfrm>
                <a:custGeom>
                  <a:avLst/>
                  <a:gdLst>
                    <a:gd name="T0" fmla="+- 0 10536 10536"/>
                    <a:gd name="T1" fmla="*/ T0 w 51"/>
                    <a:gd name="T2" fmla="+- 0 6045 6045"/>
                    <a:gd name="T3" fmla="*/ 6045 h 84"/>
                    <a:gd name="T4" fmla="+- 0 10541 10536"/>
                    <a:gd name="T5" fmla="*/ T4 w 51"/>
                    <a:gd name="T6" fmla="+- 0 6062 6045"/>
                    <a:gd name="T7" fmla="*/ 6062 h 84"/>
                    <a:gd name="T8" fmla="+- 0 10548 10536"/>
                    <a:gd name="T9" fmla="*/ T8 w 51"/>
                    <a:gd name="T10" fmla="+- 0 6076 6045"/>
                    <a:gd name="T11" fmla="*/ 6076 h 84"/>
                    <a:gd name="T12" fmla="+- 0 10555 10536"/>
                    <a:gd name="T13" fmla="*/ T12 w 51"/>
                    <a:gd name="T14" fmla="+- 0 6090 6045"/>
                    <a:gd name="T15" fmla="*/ 6090 h 84"/>
                    <a:gd name="T16" fmla="+- 0 10565 10536"/>
                    <a:gd name="T17" fmla="*/ T16 w 51"/>
                    <a:gd name="T18" fmla="+- 0 6105 6045"/>
                    <a:gd name="T19" fmla="*/ 6105 h 84"/>
                    <a:gd name="T20" fmla="+- 0 10574 10536"/>
                    <a:gd name="T21" fmla="*/ T20 w 51"/>
                    <a:gd name="T22" fmla="+- 0 6117 6045"/>
                    <a:gd name="T23" fmla="*/ 6117 h 84"/>
                    <a:gd name="T24" fmla="+- 0 10586 10536"/>
                    <a:gd name="T25" fmla="*/ T24 w 51"/>
                    <a:gd name="T26" fmla="+- 0 6129 6045"/>
                    <a:gd name="T27" fmla="*/ 6129 h 8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</a:cxnLst>
                  <a:rect l="0" t="0" r="r" b="b"/>
                  <a:pathLst>
                    <a:path w="51" h="84">
                      <a:moveTo>
                        <a:pt x="0" y="0"/>
                      </a:moveTo>
                      <a:lnTo>
                        <a:pt x="5" y="17"/>
                      </a:lnTo>
                      <a:lnTo>
                        <a:pt x="12" y="31"/>
                      </a:lnTo>
                      <a:lnTo>
                        <a:pt x="19" y="45"/>
                      </a:lnTo>
                      <a:lnTo>
                        <a:pt x="29" y="60"/>
                      </a:lnTo>
                      <a:lnTo>
                        <a:pt x="38" y="72"/>
                      </a:lnTo>
                      <a:lnTo>
                        <a:pt x="50" y="8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89" name="Group 3588"/>
              <p:cNvGrpSpPr>
                <a:grpSpLocks/>
              </p:cNvGrpSpPr>
              <p:nvPr/>
            </p:nvGrpSpPr>
            <p:grpSpPr bwMode="auto">
              <a:xfrm>
                <a:off x="6574" y="2514"/>
                <a:ext cx="2650" cy="4100"/>
                <a:chOff x="6574" y="2514"/>
                <a:chExt cx="2650" cy="4100"/>
              </a:xfrm>
            </p:grpSpPr>
            <p:sp>
              <p:nvSpPr>
                <p:cNvPr id="4122" name="Freeform 4121"/>
                <p:cNvSpPr>
                  <a:spLocks/>
                </p:cNvSpPr>
                <p:nvPr/>
              </p:nvSpPr>
              <p:spPr bwMode="auto">
                <a:xfrm>
                  <a:off x="6574" y="2514"/>
                  <a:ext cx="2650" cy="4100"/>
                </a:xfrm>
                <a:custGeom>
                  <a:avLst/>
                  <a:gdLst>
                    <a:gd name="T0" fmla="+- 0 6574 6574"/>
                    <a:gd name="T1" fmla="*/ T0 w 2650"/>
                    <a:gd name="T2" fmla="+- 0 6614 2514"/>
                    <a:gd name="T3" fmla="*/ 6614 h 4100"/>
                    <a:gd name="T4" fmla="+- 0 6574 6574"/>
                    <a:gd name="T5" fmla="*/ T4 w 2650"/>
                    <a:gd name="T6" fmla="+- 0 3978 2514"/>
                    <a:gd name="T7" fmla="*/ 3978 h 4100"/>
                    <a:gd name="T8" fmla="+- 0 9120 6574"/>
                    <a:gd name="T9" fmla="*/ T8 w 2650"/>
                    <a:gd name="T10" fmla="+- 0 2514 2514"/>
                    <a:gd name="T11" fmla="*/ 2514 h 4100"/>
                    <a:gd name="T12" fmla="+- 0 9223 6574"/>
                    <a:gd name="T13" fmla="*/ T12 w 2650"/>
                    <a:gd name="T14" fmla="+- 0 2582 2514"/>
                    <a:gd name="T15" fmla="*/ 2582 h 4100"/>
                    <a:gd name="T16" fmla="+- 0 9223 6574"/>
                    <a:gd name="T17" fmla="*/ T16 w 2650"/>
                    <a:gd name="T18" fmla="+- 0 5222 2514"/>
                    <a:gd name="T19" fmla="*/ 5222 h 4100"/>
                    <a:gd name="T20" fmla="+- 0 8762 6574"/>
                    <a:gd name="T21" fmla="*/ T20 w 2650"/>
                    <a:gd name="T22" fmla="+- 0 5478 2514"/>
                    <a:gd name="T23" fmla="*/ 5478 h 410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</a:cxnLst>
                  <a:rect l="0" t="0" r="r" b="b"/>
                  <a:pathLst>
                    <a:path w="2650" h="4100">
                      <a:moveTo>
                        <a:pt x="0" y="4100"/>
                      </a:moveTo>
                      <a:lnTo>
                        <a:pt x="0" y="1464"/>
                      </a:lnTo>
                      <a:lnTo>
                        <a:pt x="2546" y="0"/>
                      </a:lnTo>
                      <a:lnTo>
                        <a:pt x="2649" y="68"/>
                      </a:lnTo>
                      <a:lnTo>
                        <a:pt x="2649" y="2708"/>
                      </a:lnTo>
                      <a:lnTo>
                        <a:pt x="2188" y="296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90" name="Group 3589"/>
              <p:cNvGrpSpPr>
                <a:grpSpLocks/>
              </p:cNvGrpSpPr>
              <p:nvPr/>
            </p:nvGrpSpPr>
            <p:grpSpPr bwMode="auto">
              <a:xfrm>
                <a:off x="8753" y="2601"/>
                <a:ext cx="459" cy="2871"/>
                <a:chOff x="8753" y="2601"/>
                <a:chExt cx="459" cy="2871"/>
              </a:xfrm>
            </p:grpSpPr>
            <p:sp>
              <p:nvSpPr>
                <p:cNvPr id="4121" name="Freeform 4120"/>
                <p:cNvSpPr>
                  <a:spLocks/>
                </p:cNvSpPr>
                <p:nvPr/>
              </p:nvSpPr>
              <p:spPr bwMode="auto">
                <a:xfrm>
                  <a:off x="8753" y="2601"/>
                  <a:ext cx="459" cy="2871"/>
                </a:xfrm>
                <a:custGeom>
                  <a:avLst/>
                  <a:gdLst>
                    <a:gd name="T0" fmla="+- 0 9211 8753"/>
                    <a:gd name="T1" fmla="*/ T0 w 459"/>
                    <a:gd name="T2" fmla="+- 0 2601 2601"/>
                    <a:gd name="T3" fmla="*/ 2601 h 2871"/>
                    <a:gd name="T4" fmla="+- 0 9211 8753"/>
                    <a:gd name="T5" fmla="*/ T4 w 459"/>
                    <a:gd name="T6" fmla="+- 0 5214 2601"/>
                    <a:gd name="T7" fmla="*/ 5214 h 2871"/>
                    <a:gd name="T8" fmla="+- 0 8753 8753"/>
                    <a:gd name="T9" fmla="*/ T8 w 459"/>
                    <a:gd name="T10" fmla="+- 0 5471 2601"/>
                    <a:gd name="T11" fmla="*/ 5471 h 28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459" h="2871">
                      <a:moveTo>
                        <a:pt x="458" y="0"/>
                      </a:moveTo>
                      <a:lnTo>
                        <a:pt x="458" y="2613"/>
                      </a:lnTo>
                      <a:lnTo>
                        <a:pt x="0" y="287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91" name="Group 3590"/>
              <p:cNvGrpSpPr>
                <a:grpSpLocks/>
              </p:cNvGrpSpPr>
              <p:nvPr/>
            </p:nvGrpSpPr>
            <p:grpSpPr bwMode="auto">
              <a:xfrm>
                <a:off x="6677" y="2582"/>
                <a:ext cx="2547" cy="3972"/>
                <a:chOff x="6677" y="2582"/>
                <a:chExt cx="2547" cy="3972"/>
              </a:xfrm>
            </p:grpSpPr>
            <p:sp>
              <p:nvSpPr>
                <p:cNvPr id="4120" name="Freeform 4119"/>
                <p:cNvSpPr>
                  <a:spLocks/>
                </p:cNvSpPr>
                <p:nvPr/>
              </p:nvSpPr>
              <p:spPr bwMode="auto">
                <a:xfrm>
                  <a:off x="6677" y="2582"/>
                  <a:ext cx="2547" cy="3972"/>
                </a:xfrm>
                <a:custGeom>
                  <a:avLst/>
                  <a:gdLst>
                    <a:gd name="T0" fmla="+- 0 9223 6677"/>
                    <a:gd name="T1" fmla="*/ T0 w 2547"/>
                    <a:gd name="T2" fmla="+- 0 2582 2582"/>
                    <a:gd name="T3" fmla="*/ 2582 h 3972"/>
                    <a:gd name="T4" fmla="+- 0 6677 6677"/>
                    <a:gd name="T5" fmla="*/ T4 w 2547"/>
                    <a:gd name="T6" fmla="+- 0 4043 2582"/>
                    <a:gd name="T7" fmla="*/ 4043 h 3972"/>
                    <a:gd name="T8" fmla="+- 0 6677 6677"/>
                    <a:gd name="T9" fmla="*/ T8 w 2547"/>
                    <a:gd name="T10" fmla="+- 0 6554 2582"/>
                    <a:gd name="T11" fmla="*/ 6554 h 397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2547" h="3972">
                      <a:moveTo>
                        <a:pt x="2546" y="0"/>
                      </a:moveTo>
                      <a:lnTo>
                        <a:pt x="0" y="1461"/>
                      </a:lnTo>
                      <a:lnTo>
                        <a:pt x="0" y="397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92" name="Group 3591"/>
              <p:cNvGrpSpPr>
                <a:grpSpLocks/>
              </p:cNvGrpSpPr>
              <p:nvPr/>
            </p:nvGrpSpPr>
            <p:grpSpPr bwMode="auto">
              <a:xfrm>
                <a:off x="6686" y="2601"/>
                <a:ext cx="2525" cy="3946"/>
                <a:chOff x="6686" y="2601"/>
                <a:chExt cx="2525" cy="3946"/>
              </a:xfrm>
            </p:grpSpPr>
            <p:sp>
              <p:nvSpPr>
                <p:cNvPr id="4119" name="Freeform 4118"/>
                <p:cNvSpPr>
                  <a:spLocks/>
                </p:cNvSpPr>
                <p:nvPr/>
              </p:nvSpPr>
              <p:spPr bwMode="auto">
                <a:xfrm>
                  <a:off x="6686" y="2601"/>
                  <a:ext cx="2525" cy="3946"/>
                </a:xfrm>
                <a:custGeom>
                  <a:avLst/>
                  <a:gdLst>
                    <a:gd name="T0" fmla="+- 0 9211 6686"/>
                    <a:gd name="T1" fmla="*/ T0 w 2525"/>
                    <a:gd name="T2" fmla="+- 0 2601 2601"/>
                    <a:gd name="T3" fmla="*/ 2601 h 3946"/>
                    <a:gd name="T4" fmla="+- 0 6686 6686"/>
                    <a:gd name="T5" fmla="*/ T4 w 2525"/>
                    <a:gd name="T6" fmla="+- 0 4050 2601"/>
                    <a:gd name="T7" fmla="*/ 4050 h 3946"/>
                    <a:gd name="T8" fmla="+- 0 6686 6686"/>
                    <a:gd name="T9" fmla="*/ T8 w 2525"/>
                    <a:gd name="T10" fmla="+- 0 6546 2601"/>
                    <a:gd name="T11" fmla="*/ 6546 h 394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2525" h="3946">
                      <a:moveTo>
                        <a:pt x="2525" y="0"/>
                      </a:moveTo>
                      <a:lnTo>
                        <a:pt x="0" y="1449"/>
                      </a:lnTo>
                      <a:lnTo>
                        <a:pt x="0" y="394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93" name="Group 3592"/>
              <p:cNvGrpSpPr>
                <a:grpSpLocks/>
              </p:cNvGrpSpPr>
              <p:nvPr/>
            </p:nvGrpSpPr>
            <p:grpSpPr bwMode="auto">
              <a:xfrm>
                <a:off x="6574" y="3978"/>
                <a:ext cx="104" cy="65"/>
                <a:chOff x="6574" y="3978"/>
                <a:chExt cx="104" cy="65"/>
              </a:xfrm>
            </p:grpSpPr>
            <p:sp>
              <p:nvSpPr>
                <p:cNvPr id="4118" name="Freeform 4117"/>
                <p:cNvSpPr>
                  <a:spLocks/>
                </p:cNvSpPr>
                <p:nvPr/>
              </p:nvSpPr>
              <p:spPr bwMode="auto">
                <a:xfrm>
                  <a:off x="6574" y="3978"/>
                  <a:ext cx="104" cy="65"/>
                </a:xfrm>
                <a:custGeom>
                  <a:avLst/>
                  <a:gdLst>
                    <a:gd name="T0" fmla="+- 0 6677 6574"/>
                    <a:gd name="T1" fmla="*/ T0 w 104"/>
                    <a:gd name="T2" fmla="+- 0 4043 3978"/>
                    <a:gd name="T3" fmla="*/ 4043 h 65"/>
                    <a:gd name="T4" fmla="+- 0 6574 6574"/>
                    <a:gd name="T5" fmla="*/ T4 w 104"/>
                    <a:gd name="T6" fmla="+- 0 3978 3978"/>
                    <a:gd name="T7" fmla="*/ 3978 h 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04" h="65">
                      <a:moveTo>
                        <a:pt x="103" y="6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94" name="Group 3593"/>
              <p:cNvGrpSpPr>
                <a:grpSpLocks/>
              </p:cNvGrpSpPr>
              <p:nvPr/>
            </p:nvGrpSpPr>
            <p:grpSpPr bwMode="auto">
              <a:xfrm>
                <a:off x="6660" y="2630"/>
                <a:ext cx="2007" cy="1299"/>
                <a:chOff x="6660" y="2630"/>
                <a:chExt cx="2007" cy="1299"/>
              </a:xfrm>
            </p:grpSpPr>
            <p:sp>
              <p:nvSpPr>
                <p:cNvPr id="4117" name="Freeform 4116"/>
                <p:cNvSpPr>
                  <a:spLocks/>
                </p:cNvSpPr>
                <p:nvPr/>
              </p:nvSpPr>
              <p:spPr bwMode="auto">
                <a:xfrm>
                  <a:off x="6660" y="2630"/>
                  <a:ext cx="2007" cy="1299"/>
                </a:xfrm>
                <a:custGeom>
                  <a:avLst/>
                  <a:gdLst>
                    <a:gd name="T0" fmla="+- 0 6660 6660"/>
                    <a:gd name="T1" fmla="*/ T0 w 2007"/>
                    <a:gd name="T2" fmla="+- 0 3928 2630"/>
                    <a:gd name="T3" fmla="*/ 3928 h 1299"/>
                    <a:gd name="T4" fmla="+- 0 6660 6660"/>
                    <a:gd name="T5" fmla="*/ T4 w 2007"/>
                    <a:gd name="T6" fmla="+- 0 3635 2630"/>
                    <a:gd name="T7" fmla="*/ 3635 h 1299"/>
                    <a:gd name="T8" fmla="+- 0 8412 6660"/>
                    <a:gd name="T9" fmla="*/ T8 w 2007"/>
                    <a:gd name="T10" fmla="+- 0 2630 2630"/>
                    <a:gd name="T11" fmla="*/ 2630 h 1299"/>
                    <a:gd name="T12" fmla="+- 0 8666 6660"/>
                    <a:gd name="T13" fmla="*/ T12 w 2007"/>
                    <a:gd name="T14" fmla="+- 0 2776 2630"/>
                    <a:gd name="T15" fmla="*/ 2776 h 129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07" h="1299">
                      <a:moveTo>
                        <a:pt x="0" y="1298"/>
                      </a:moveTo>
                      <a:lnTo>
                        <a:pt x="0" y="1005"/>
                      </a:lnTo>
                      <a:lnTo>
                        <a:pt x="1752" y="0"/>
                      </a:lnTo>
                      <a:lnTo>
                        <a:pt x="2006" y="146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95" name="Group 3594"/>
              <p:cNvGrpSpPr>
                <a:grpSpLocks/>
              </p:cNvGrpSpPr>
              <p:nvPr/>
            </p:nvGrpSpPr>
            <p:grpSpPr bwMode="auto">
              <a:xfrm>
                <a:off x="6660" y="3635"/>
                <a:ext cx="260" cy="144"/>
                <a:chOff x="6660" y="3635"/>
                <a:chExt cx="260" cy="144"/>
              </a:xfrm>
            </p:grpSpPr>
            <p:sp>
              <p:nvSpPr>
                <p:cNvPr id="4116" name="Freeform 4115"/>
                <p:cNvSpPr>
                  <a:spLocks/>
                </p:cNvSpPr>
                <p:nvPr/>
              </p:nvSpPr>
              <p:spPr bwMode="auto">
                <a:xfrm>
                  <a:off x="6660" y="3635"/>
                  <a:ext cx="260" cy="144"/>
                </a:xfrm>
                <a:custGeom>
                  <a:avLst/>
                  <a:gdLst>
                    <a:gd name="T0" fmla="+- 0 6660 6660"/>
                    <a:gd name="T1" fmla="*/ T0 w 260"/>
                    <a:gd name="T2" fmla="+- 0 3635 3635"/>
                    <a:gd name="T3" fmla="*/ 3635 h 144"/>
                    <a:gd name="T4" fmla="+- 0 6919 6660"/>
                    <a:gd name="T5" fmla="*/ T4 w 260"/>
                    <a:gd name="T6" fmla="+- 0 3779 3635"/>
                    <a:gd name="T7" fmla="*/ 3779 h 14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260" h="144">
                      <a:moveTo>
                        <a:pt x="0" y="0"/>
                      </a:moveTo>
                      <a:lnTo>
                        <a:pt x="259" y="14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96" name="Group 3595"/>
              <p:cNvGrpSpPr>
                <a:grpSpLocks/>
              </p:cNvGrpSpPr>
              <p:nvPr/>
            </p:nvGrpSpPr>
            <p:grpSpPr bwMode="auto">
              <a:xfrm>
                <a:off x="6686" y="2733"/>
                <a:ext cx="2525" cy="1450"/>
                <a:chOff x="6686" y="2733"/>
                <a:chExt cx="2525" cy="1450"/>
              </a:xfrm>
            </p:grpSpPr>
            <p:sp>
              <p:nvSpPr>
                <p:cNvPr id="4115" name="Freeform 4114"/>
                <p:cNvSpPr>
                  <a:spLocks/>
                </p:cNvSpPr>
                <p:nvPr/>
              </p:nvSpPr>
              <p:spPr bwMode="auto">
                <a:xfrm>
                  <a:off x="6686" y="2733"/>
                  <a:ext cx="2525" cy="1450"/>
                </a:xfrm>
                <a:custGeom>
                  <a:avLst/>
                  <a:gdLst>
                    <a:gd name="T0" fmla="+- 0 6686 6686"/>
                    <a:gd name="T1" fmla="*/ T0 w 2525"/>
                    <a:gd name="T2" fmla="+- 0 4182 2733"/>
                    <a:gd name="T3" fmla="*/ 4182 h 1450"/>
                    <a:gd name="T4" fmla="+- 0 9211 6686"/>
                    <a:gd name="T5" fmla="*/ T4 w 2525"/>
                    <a:gd name="T6" fmla="+- 0 2733 2733"/>
                    <a:gd name="T7" fmla="*/ 2733 h 145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2525" h="1450">
                      <a:moveTo>
                        <a:pt x="0" y="1449"/>
                      </a:moveTo>
                      <a:lnTo>
                        <a:pt x="2525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97" name="Group 3596"/>
              <p:cNvGrpSpPr>
                <a:grpSpLocks/>
              </p:cNvGrpSpPr>
              <p:nvPr/>
            </p:nvGrpSpPr>
            <p:grpSpPr bwMode="auto">
              <a:xfrm>
                <a:off x="8710" y="5068"/>
                <a:ext cx="502" cy="288"/>
                <a:chOff x="8710" y="5068"/>
                <a:chExt cx="502" cy="288"/>
              </a:xfrm>
            </p:grpSpPr>
            <p:sp>
              <p:nvSpPr>
                <p:cNvPr id="4114" name="Freeform 4113"/>
                <p:cNvSpPr>
                  <a:spLocks/>
                </p:cNvSpPr>
                <p:nvPr/>
              </p:nvSpPr>
              <p:spPr bwMode="auto">
                <a:xfrm>
                  <a:off x="8710" y="5068"/>
                  <a:ext cx="502" cy="288"/>
                </a:xfrm>
                <a:custGeom>
                  <a:avLst/>
                  <a:gdLst>
                    <a:gd name="T0" fmla="+- 0 9211 8710"/>
                    <a:gd name="T1" fmla="*/ T0 w 502"/>
                    <a:gd name="T2" fmla="+- 0 5068 5068"/>
                    <a:gd name="T3" fmla="*/ 5068 h 288"/>
                    <a:gd name="T4" fmla="+- 0 8710 8710"/>
                    <a:gd name="T5" fmla="*/ T4 w 502"/>
                    <a:gd name="T6" fmla="+- 0 5356 5068"/>
                    <a:gd name="T7" fmla="*/ 5356 h 28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02" h="288">
                      <a:moveTo>
                        <a:pt x="501" y="0"/>
                      </a:moveTo>
                      <a:lnTo>
                        <a:pt x="0" y="28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98" name="Group 3597"/>
              <p:cNvGrpSpPr>
                <a:grpSpLocks/>
              </p:cNvGrpSpPr>
              <p:nvPr/>
            </p:nvGrpSpPr>
            <p:grpSpPr bwMode="auto">
              <a:xfrm>
                <a:off x="6686" y="6014"/>
                <a:ext cx="879" cy="504"/>
                <a:chOff x="6686" y="6014"/>
                <a:chExt cx="879" cy="504"/>
              </a:xfrm>
            </p:grpSpPr>
            <p:sp>
              <p:nvSpPr>
                <p:cNvPr id="4113" name="Freeform 4112"/>
                <p:cNvSpPr>
                  <a:spLocks/>
                </p:cNvSpPr>
                <p:nvPr/>
              </p:nvSpPr>
              <p:spPr bwMode="auto">
                <a:xfrm>
                  <a:off x="6686" y="6014"/>
                  <a:ext cx="879" cy="504"/>
                </a:xfrm>
                <a:custGeom>
                  <a:avLst/>
                  <a:gdLst>
                    <a:gd name="T0" fmla="+- 0 6686 6686"/>
                    <a:gd name="T1" fmla="*/ T0 w 879"/>
                    <a:gd name="T2" fmla="+- 0 6518 6014"/>
                    <a:gd name="T3" fmla="*/ 6518 h 504"/>
                    <a:gd name="T4" fmla="+- 0 7565 6686"/>
                    <a:gd name="T5" fmla="*/ T4 w 879"/>
                    <a:gd name="T6" fmla="+- 0 6014 6014"/>
                    <a:gd name="T7" fmla="*/ 6014 h 50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879" h="504">
                      <a:moveTo>
                        <a:pt x="0" y="504"/>
                      </a:moveTo>
                      <a:lnTo>
                        <a:pt x="87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599" name="Group 3598"/>
              <p:cNvGrpSpPr>
                <a:grpSpLocks/>
              </p:cNvGrpSpPr>
              <p:nvPr/>
            </p:nvGrpSpPr>
            <p:grpSpPr bwMode="auto">
              <a:xfrm>
                <a:off x="6694" y="4113"/>
                <a:ext cx="113" cy="2336"/>
                <a:chOff x="6694" y="4113"/>
                <a:chExt cx="113" cy="2336"/>
              </a:xfrm>
            </p:grpSpPr>
            <p:sp>
              <p:nvSpPr>
                <p:cNvPr id="4112" name="Freeform 4111"/>
                <p:cNvSpPr>
                  <a:spLocks/>
                </p:cNvSpPr>
                <p:nvPr/>
              </p:nvSpPr>
              <p:spPr bwMode="auto">
                <a:xfrm>
                  <a:off x="6694" y="4113"/>
                  <a:ext cx="113" cy="2336"/>
                </a:xfrm>
                <a:custGeom>
                  <a:avLst/>
                  <a:gdLst>
                    <a:gd name="T0" fmla="+- 0 6806 6694"/>
                    <a:gd name="T1" fmla="*/ T0 w 113"/>
                    <a:gd name="T2" fmla="+- 0 4113 4113"/>
                    <a:gd name="T3" fmla="*/ 4113 h 2336"/>
                    <a:gd name="T4" fmla="+- 0 6806 6694"/>
                    <a:gd name="T5" fmla="*/ T4 w 113"/>
                    <a:gd name="T6" fmla="+- 0 6448 4113"/>
                    <a:gd name="T7" fmla="*/ 6448 h 2336"/>
                    <a:gd name="T8" fmla="+- 0 6694 6694"/>
                    <a:gd name="T9" fmla="*/ T8 w 113"/>
                    <a:gd name="T10" fmla="+- 0 6390 4113"/>
                    <a:gd name="T11" fmla="*/ 6390 h 2336"/>
                    <a:gd name="T12" fmla="+- 0 6694 6694"/>
                    <a:gd name="T13" fmla="*/ T12 w 113"/>
                    <a:gd name="T14" fmla="+- 0 4178 4113"/>
                    <a:gd name="T15" fmla="*/ 4178 h 23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13" h="2336">
                      <a:moveTo>
                        <a:pt x="112" y="0"/>
                      </a:moveTo>
                      <a:lnTo>
                        <a:pt x="112" y="2335"/>
                      </a:lnTo>
                      <a:lnTo>
                        <a:pt x="0" y="2277"/>
                      </a:lnTo>
                      <a:lnTo>
                        <a:pt x="0" y="6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00" name="Group 3599"/>
              <p:cNvGrpSpPr>
                <a:grpSpLocks/>
              </p:cNvGrpSpPr>
              <p:nvPr/>
            </p:nvGrpSpPr>
            <p:grpSpPr bwMode="auto">
              <a:xfrm>
                <a:off x="6922" y="4048"/>
                <a:ext cx="2" cy="2336"/>
                <a:chOff x="6922" y="4048"/>
                <a:chExt cx="2" cy="2336"/>
              </a:xfrm>
            </p:grpSpPr>
            <p:sp>
              <p:nvSpPr>
                <p:cNvPr id="4111" name="Freeform 4110"/>
                <p:cNvSpPr>
                  <a:spLocks/>
                </p:cNvSpPr>
                <p:nvPr/>
              </p:nvSpPr>
              <p:spPr bwMode="auto">
                <a:xfrm>
                  <a:off x="6922" y="4048"/>
                  <a:ext cx="2" cy="2336"/>
                </a:xfrm>
                <a:custGeom>
                  <a:avLst/>
                  <a:gdLst>
                    <a:gd name="T0" fmla="+- 0 4048 4048"/>
                    <a:gd name="T1" fmla="*/ 4048 h 2336"/>
                    <a:gd name="T2" fmla="+- 0 6383 4048"/>
                    <a:gd name="T3" fmla="*/ 6383 h 2336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36">
                      <a:moveTo>
                        <a:pt x="0" y="0"/>
                      </a:moveTo>
                      <a:lnTo>
                        <a:pt x="0" y="233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01" name="Group 3600"/>
              <p:cNvGrpSpPr>
                <a:grpSpLocks/>
              </p:cNvGrpSpPr>
              <p:nvPr/>
            </p:nvGrpSpPr>
            <p:grpSpPr bwMode="auto">
              <a:xfrm>
                <a:off x="7006" y="3935"/>
                <a:ext cx="113" cy="2336"/>
                <a:chOff x="7006" y="3935"/>
                <a:chExt cx="113" cy="2336"/>
              </a:xfrm>
            </p:grpSpPr>
            <p:sp>
              <p:nvSpPr>
                <p:cNvPr id="4110" name="Freeform 4109"/>
                <p:cNvSpPr>
                  <a:spLocks/>
                </p:cNvSpPr>
                <p:nvPr/>
              </p:nvSpPr>
              <p:spPr bwMode="auto">
                <a:xfrm>
                  <a:off x="7006" y="3935"/>
                  <a:ext cx="113" cy="2336"/>
                </a:xfrm>
                <a:custGeom>
                  <a:avLst/>
                  <a:gdLst>
                    <a:gd name="T0" fmla="+- 0 7118 7006"/>
                    <a:gd name="T1" fmla="*/ T0 w 113"/>
                    <a:gd name="T2" fmla="+- 0 3935 3935"/>
                    <a:gd name="T3" fmla="*/ 3935 h 2336"/>
                    <a:gd name="T4" fmla="+- 0 7118 7006"/>
                    <a:gd name="T5" fmla="*/ T4 w 113"/>
                    <a:gd name="T6" fmla="+- 0 6270 3935"/>
                    <a:gd name="T7" fmla="*/ 6270 h 2336"/>
                    <a:gd name="T8" fmla="+- 0 7006 7006"/>
                    <a:gd name="T9" fmla="*/ T8 w 113"/>
                    <a:gd name="T10" fmla="+- 0 6210 3935"/>
                    <a:gd name="T11" fmla="*/ 6210 h 2336"/>
                    <a:gd name="T12" fmla="+- 0 7006 7006"/>
                    <a:gd name="T13" fmla="*/ T12 w 113"/>
                    <a:gd name="T14" fmla="+- 0 4000 3935"/>
                    <a:gd name="T15" fmla="*/ 4000 h 23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13" h="2336">
                      <a:moveTo>
                        <a:pt x="112" y="0"/>
                      </a:moveTo>
                      <a:lnTo>
                        <a:pt x="112" y="2335"/>
                      </a:lnTo>
                      <a:lnTo>
                        <a:pt x="0" y="2275"/>
                      </a:lnTo>
                      <a:lnTo>
                        <a:pt x="0" y="6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02" name="Group 3601"/>
              <p:cNvGrpSpPr>
                <a:grpSpLocks/>
              </p:cNvGrpSpPr>
              <p:nvPr/>
            </p:nvGrpSpPr>
            <p:grpSpPr bwMode="auto">
              <a:xfrm>
                <a:off x="7234" y="3868"/>
                <a:ext cx="2" cy="2336"/>
                <a:chOff x="7234" y="3868"/>
                <a:chExt cx="2" cy="2336"/>
              </a:xfrm>
            </p:grpSpPr>
            <p:sp>
              <p:nvSpPr>
                <p:cNvPr id="4109" name="Freeform 4108"/>
                <p:cNvSpPr>
                  <a:spLocks/>
                </p:cNvSpPr>
                <p:nvPr/>
              </p:nvSpPr>
              <p:spPr bwMode="auto">
                <a:xfrm>
                  <a:off x="7234" y="3868"/>
                  <a:ext cx="2" cy="2336"/>
                </a:xfrm>
                <a:custGeom>
                  <a:avLst/>
                  <a:gdLst>
                    <a:gd name="T0" fmla="+- 0 3868 3868"/>
                    <a:gd name="T1" fmla="*/ 3868 h 2336"/>
                    <a:gd name="T2" fmla="+- 0 6203 3868"/>
                    <a:gd name="T3" fmla="*/ 6203 h 2336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36">
                      <a:moveTo>
                        <a:pt x="0" y="0"/>
                      </a:moveTo>
                      <a:lnTo>
                        <a:pt x="0" y="233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03" name="Group 3602"/>
              <p:cNvGrpSpPr>
                <a:grpSpLocks/>
              </p:cNvGrpSpPr>
              <p:nvPr/>
            </p:nvGrpSpPr>
            <p:grpSpPr bwMode="auto">
              <a:xfrm>
                <a:off x="8666" y="2980"/>
                <a:ext cx="116" cy="2336"/>
                <a:chOff x="8666" y="2980"/>
                <a:chExt cx="116" cy="2336"/>
              </a:xfrm>
            </p:grpSpPr>
            <p:sp>
              <p:nvSpPr>
                <p:cNvPr id="4108" name="Freeform 4107"/>
                <p:cNvSpPr>
                  <a:spLocks/>
                </p:cNvSpPr>
                <p:nvPr/>
              </p:nvSpPr>
              <p:spPr bwMode="auto">
                <a:xfrm>
                  <a:off x="8666" y="2980"/>
                  <a:ext cx="116" cy="2336"/>
                </a:xfrm>
                <a:custGeom>
                  <a:avLst/>
                  <a:gdLst>
                    <a:gd name="T0" fmla="+- 0 8782 8666"/>
                    <a:gd name="T1" fmla="*/ T0 w 116"/>
                    <a:gd name="T2" fmla="+- 0 2980 2980"/>
                    <a:gd name="T3" fmla="*/ 2980 h 2336"/>
                    <a:gd name="T4" fmla="+- 0 8782 8666"/>
                    <a:gd name="T5" fmla="*/ T4 w 116"/>
                    <a:gd name="T6" fmla="+- 0 5315 2980"/>
                    <a:gd name="T7" fmla="*/ 5315 h 2336"/>
                    <a:gd name="T8" fmla="+- 0 8666 8666"/>
                    <a:gd name="T9" fmla="*/ T8 w 116"/>
                    <a:gd name="T10" fmla="+- 0 5258 2980"/>
                    <a:gd name="T11" fmla="*/ 5258 h 2336"/>
                    <a:gd name="T12" fmla="+- 0 8666 8666"/>
                    <a:gd name="T13" fmla="*/ T12 w 116"/>
                    <a:gd name="T14" fmla="+- 0 3045 2980"/>
                    <a:gd name="T15" fmla="*/ 3045 h 23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16" h="2336">
                      <a:moveTo>
                        <a:pt x="116" y="0"/>
                      </a:moveTo>
                      <a:lnTo>
                        <a:pt x="116" y="2335"/>
                      </a:lnTo>
                      <a:lnTo>
                        <a:pt x="0" y="2278"/>
                      </a:lnTo>
                      <a:lnTo>
                        <a:pt x="0" y="6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04" name="Group 3603"/>
              <p:cNvGrpSpPr>
                <a:grpSpLocks/>
              </p:cNvGrpSpPr>
              <p:nvPr/>
            </p:nvGrpSpPr>
            <p:grpSpPr bwMode="auto">
              <a:xfrm>
                <a:off x="8894" y="2913"/>
                <a:ext cx="2" cy="2336"/>
                <a:chOff x="8894" y="2913"/>
                <a:chExt cx="2" cy="2336"/>
              </a:xfrm>
            </p:grpSpPr>
            <p:sp>
              <p:nvSpPr>
                <p:cNvPr id="4107" name="Freeform 4106"/>
                <p:cNvSpPr>
                  <a:spLocks/>
                </p:cNvSpPr>
                <p:nvPr/>
              </p:nvSpPr>
              <p:spPr bwMode="auto">
                <a:xfrm>
                  <a:off x="8894" y="2913"/>
                  <a:ext cx="2" cy="2336"/>
                </a:xfrm>
                <a:custGeom>
                  <a:avLst/>
                  <a:gdLst>
                    <a:gd name="T0" fmla="+- 0 2913 2913"/>
                    <a:gd name="T1" fmla="*/ 2913 h 2336"/>
                    <a:gd name="T2" fmla="+- 0 5248 2913"/>
                    <a:gd name="T3" fmla="*/ 5248 h 2336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36">
                      <a:moveTo>
                        <a:pt x="0" y="0"/>
                      </a:moveTo>
                      <a:lnTo>
                        <a:pt x="0" y="233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05" name="Group 3604"/>
              <p:cNvGrpSpPr>
                <a:grpSpLocks/>
              </p:cNvGrpSpPr>
              <p:nvPr/>
            </p:nvGrpSpPr>
            <p:grpSpPr bwMode="auto">
              <a:xfrm>
                <a:off x="8986" y="2798"/>
                <a:ext cx="113" cy="2336"/>
                <a:chOff x="8986" y="2798"/>
                <a:chExt cx="113" cy="2336"/>
              </a:xfrm>
            </p:grpSpPr>
            <p:sp>
              <p:nvSpPr>
                <p:cNvPr id="4106" name="Freeform 4105"/>
                <p:cNvSpPr>
                  <a:spLocks/>
                </p:cNvSpPr>
                <p:nvPr/>
              </p:nvSpPr>
              <p:spPr bwMode="auto">
                <a:xfrm>
                  <a:off x="8986" y="2798"/>
                  <a:ext cx="113" cy="2336"/>
                </a:xfrm>
                <a:custGeom>
                  <a:avLst/>
                  <a:gdLst>
                    <a:gd name="T0" fmla="+- 0 9098 8986"/>
                    <a:gd name="T1" fmla="*/ T0 w 113"/>
                    <a:gd name="T2" fmla="+- 0 2798 2798"/>
                    <a:gd name="T3" fmla="*/ 2798 h 2336"/>
                    <a:gd name="T4" fmla="+- 0 9098 8986"/>
                    <a:gd name="T5" fmla="*/ T4 w 113"/>
                    <a:gd name="T6" fmla="+- 0 5133 2798"/>
                    <a:gd name="T7" fmla="*/ 5133 h 2336"/>
                    <a:gd name="T8" fmla="+- 0 8986 8986"/>
                    <a:gd name="T9" fmla="*/ T8 w 113"/>
                    <a:gd name="T10" fmla="+- 0 5073 2798"/>
                    <a:gd name="T11" fmla="*/ 5073 h 2336"/>
                    <a:gd name="T12" fmla="+- 0 8986 8986"/>
                    <a:gd name="T13" fmla="*/ T12 w 113"/>
                    <a:gd name="T14" fmla="+- 0 2862 2798"/>
                    <a:gd name="T15" fmla="*/ 2862 h 23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13" h="2336">
                      <a:moveTo>
                        <a:pt x="112" y="0"/>
                      </a:moveTo>
                      <a:lnTo>
                        <a:pt x="112" y="2335"/>
                      </a:lnTo>
                      <a:lnTo>
                        <a:pt x="0" y="2275"/>
                      </a:lnTo>
                      <a:lnTo>
                        <a:pt x="0" y="6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06" name="Group 3605"/>
              <p:cNvGrpSpPr>
                <a:grpSpLocks/>
              </p:cNvGrpSpPr>
              <p:nvPr/>
            </p:nvGrpSpPr>
            <p:grpSpPr bwMode="auto">
              <a:xfrm>
                <a:off x="8894" y="5073"/>
                <a:ext cx="92" cy="53"/>
                <a:chOff x="8894" y="5073"/>
                <a:chExt cx="92" cy="53"/>
              </a:xfrm>
            </p:grpSpPr>
            <p:sp>
              <p:nvSpPr>
                <p:cNvPr id="4105" name="Freeform 4104"/>
                <p:cNvSpPr>
                  <a:spLocks/>
                </p:cNvSpPr>
                <p:nvPr/>
              </p:nvSpPr>
              <p:spPr bwMode="auto">
                <a:xfrm>
                  <a:off x="8894" y="5073"/>
                  <a:ext cx="92" cy="53"/>
                </a:xfrm>
                <a:custGeom>
                  <a:avLst/>
                  <a:gdLst>
                    <a:gd name="T0" fmla="+- 0 8986 8894"/>
                    <a:gd name="T1" fmla="*/ T0 w 92"/>
                    <a:gd name="T2" fmla="+- 0 5073 5073"/>
                    <a:gd name="T3" fmla="*/ 5073 h 53"/>
                    <a:gd name="T4" fmla="+- 0 8894 8894"/>
                    <a:gd name="T5" fmla="*/ T4 w 92"/>
                    <a:gd name="T6" fmla="+- 0 5126 5073"/>
                    <a:gd name="T7" fmla="*/ 5126 h 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92" h="53">
                      <a:moveTo>
                        <a:pt x="92" y="0"/>
                      </a:moveTo>
                      <a:lnTo>
                        <a:pt x="0" y="5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07" name="Group 3606"/>
              <p:cNvGrpSpPr>
                <a:grpSpLocks/>
              </p:cNvGrpSpPr>
              <p:nvPr/>
            </p:nvGrpSpPr>
            <p:grpSpPr bwMode="auto">
              <a:xfrm>
                <a:off x="7234" y="5258"/>
                <a:ext cx="1433" cy="824"/>
                <a:chOff x="7234" y="5258"/>
                <a:chExt cx="1433" cy="824"/>
              </a:xfrm>
            </p:grpSpPr>
            <p:sp>
              <p:nvSpPr>
                <p:cNvPr id="4104" name="Freeform 4103"/>
                <p:cNvSpPr>
                  <a:spLocks/>
                </p:cNvSpPr>
                <p:nvPr/>
              </p:nvSpPr>
              <p:spPr bwMode="auto">
                <a:xfrm>
                  <a:off x="7234" y="5258"/>
                  <a:ext cx="1433" cy="824"/>
                </a:xfrm>
                <a:custGeom>
                  <a:avLst/>
                  <a:gdLst>
                    <a:gd name="T0" fmla="+- 0 8666 7234"/>
                    <a:gd name="T1" fmla="*/ T0 w 1433"/>
                    <a:gd name="T2" fmla="+- 0 5258 5258"/>
                    <a:gd name="T3" fmla="*/ 5258 h 824"/>
                    <a:gd name="T4" fmla="+- 0 7234 7234"/>
                    <a:gd name="T5" fmla="*/ T4 w 1433"/>
                    <a:gd name="T6" fmla="+- 0 6081 5258"/>
                    <a:gd name="T7" fmla="*/ 6081 h 82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433" h="824">
                      <a:moveTo>
                        <a:pt x="1432" y="0"/>
                      </a:moveTo>
                      <a:lnTo>
                        <a:pt x="0" y="82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08" name="Group 3607"/>
              <p:cNvGrpSpPr>
                <a:grpSpLocks/>
              </p:cNvGrpSpPr>
              <p:nvPr/>
            </p:nvGrpSpPr>
            <p:grpSpPr bwMode="auto">
              <a:xfrm>
                <a:off x="6922" y="6210"/>
                <a:ext cx="84" cy="48"/>
                <a:chOff x="6922" y="6210"/>
                <a:chExt cx="84" cy="48"/>
              </a:xfrm>
            </p:grpSpPr>
            <p:sp>
              <p:nvSpPr>
                <p:cNvPr id="4103" name="Freeform 4102"/>
                <p:cNvSpPr>
                  <a:spLocks/>
                </p:cNvSpPr>
                <p:nvPr/>
              </p:nvSpPr>
              <p:spPr bwMode="auto">
                <a:xfrm>
                  <a:off x="6922" y="6210"/>
                  <a:ext cx="84" cy="48"/>
                </a:xfrm>
                <a:custGeom>
                  <a:avLst/>
                  <a:gdLst>
                    <a:gd name="T0" fmla="+- 0 7006 6922"/>
                    <a:gd name="T1" fmla="*/ T0 w 84"/>
                    <a:gd name="T2" fmla="+- 0 6210 6210"/>
                    <a:gd name="T3" fmla="*/ 6210 h 48"/>
                    <a:gd name="T4" fmla="+- 0 6922 6922"/>
                    <a:gd name="T5" fmla="*/ T4 w 84"/>
                    <a:gd name="T6" fmla="+- 0 6258 6210"/>
                    <a:gd name="T7" fmla="*/ 6258 h 4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84" h="48">
                      <a:moveTo>
                        <a:pt x="84" y="0"/>
                      </a:moveTo>
                      <a:lnTo>
                        <a:pt x="0" y="4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09" name="Group 3608"/>
              <p:cNvGrpSpPr>
                <a:grpSpLocks/>
              </p:cNvGrpSpPr>
              <p:nvPr/>
            </p:nvGrpSpPr>
            <p:grpSpPr bwMode="auto">
              <a:xfrm>
                <a:off x="6686" y="6390"/>
                <a:ext cx="8" cy="5"/>
                <a:chOff x="6686" y="6390"/>
                <a:chExt cx="8" cy="5"/>
              </a:xfrm>
            </p:grpSpPr>
            <p:sp>
              <p:nvSpPr>
                <p:cNvPr id="4102" name="Freeform 4101"/>
                <p:cNvSpPr>
                  <a:spLocks/>
                </p:cNvSpPr>
                <p:nvPr/>
              </p:nvSpPr>
              <p:spPr bwMode="auto">
                <a:xfrm>
                  <a:off x="6686" y="6390"/>
                  <a:ext cx="8" cy="5"/>
                </a:xfrm>
                <a:custGeom>
                  <a:avLst/>
                  <a:gdLst>
                    <a:gd name="T0" fmla="+- 0 6694 6686"/>
                    <a:gd name="T1" fmla="*/ T0 w 8"/>
                    <a:gd name="T2" fmla="+- 0 6390 6390"/>
                    <a:gd name="T3" fmla="*/ 6390 h 5"/>
                    <a:gd name="T4" fmla="+- 0 6686 6686"/>
                    <a:gd name="T5" fmla="*/ T4 w 8"/>
                    <a:gd name="T6" fmla="+- 0 6395 6390"/>
                    <a:gd name="T7" fmla="*/ 6395 h 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8" h="5">
                      <a:moveTo>
                        <a:pt x="8" y="0"/>
                      </a:moveTo>
                      <a:lnTo>
                        <a:pt x="0" y="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10" name="Group 3609"/>
              <p:cNvGrpSpPr>
                <a:grpSpLocks/>
              </p:cNvGrpSpPr>
              <p:nvPr/>
            </p:nvGrpSpPr>
            <p:grpSpPr bwMode="auto">
              <a:xfrm>
                <a:off x="7848" y="3786"/>
                <a:ext cx="106" cy="135"/>
                <a:chOff x="7848" y="3786"/>
                <a:chExt cx="106" cy="135"/>
              </a:xfrm>
            </p:grpSpPr>
            <p:sp>
              <p:nvSpPr>
                <p:cNvPr id="4101" name="Freeform 4100"/>
                <p:cNvSpPr>
                  <a:spLocks/>
                </p:cNvSpPr>
                <p:nvPr/>
              </p:nvSpPr>
              <p:spPr bwMode="auto">
                <a:xfrm>
                  <a:off x="7848" y="3786"/>
                  <a:ext cx="106" cy="135"/>
                </a:xfrm>
                <a:custGeom>
                  <a:avLst/>
                  <a:gdLst>
                    <a:gd name="T0" fmla="+- 0 7937 7848"/>
                    <a:gd name="T1" fmla="*/ T0 w 106"/>
                    <a:gd name="T2" fmla="+- 0 3789 3786"/>
                    <a:gd name="T3" fmla="*/ 3789 h 135"/>
                    <a:gd name="T4" fmla="+- 0 7930 7848"/>
                    <a:gd name="T5" fmla="*/ T4 w 106"/>
                    <a:gd name="T6" fmla="+- 0 3786 3786"/>
                    <a:gd name="T7" fmla="*/ 3786 h 135"/>
                    <a:gd name="T8" fmla="+- 0 7920 7848"/>
                    <a:gd name="T9" fmla="*/ T8 w 106"/>
                    <a:gd name="T10" fmla="+- 0 3786 3786"/>
                    <a:gd name="T11" fmla="*/ 3786 h 135"/>
                    <a:gd name="T12" fmla="+- 0 7910 7848"/>
                    <a:gd name="T13" fmla="*/ T12 w 106"/>
                    <a:gd name="T14" fmla="+- 0 3786 3786"/>
                    <a:gd name="T15" fmla="*/ 3786 h 135"/>
                    <a:gd name="T16" fmla="+- 0 7901 7848"/>
                    <a:gd name="T17" fmla="*/ T16 w 106"/>
                    <a:gd name="T18" fmla="+- 0 3791 3786"/>
                    <a:gd name="T19" fmla="*/ 3791 h 135"/>
                    <a:gd name="T20" fmla="+- 0 7891 7848"/>
                    <a:gd name="T21" fmla="*/ T20 w 106"/>
                    <a:gd name="T22" fmla="+- 0 3798 3786"/>
                    <a:gd name="T23" fmla="*/ 3798 h 135"/>
                    <a:gd name="T24" fmla="+- 0 7882 7848"/>
                    <a:gd name="T25" fmla="*/ T24 w 106"/>
                    <a:gd name="T26" fmla="+- 0 3806 3786"/>
                    <a:gd name="T27" fmla="*/ 3806 h 135"/>
                    <a:gd name="T28" fmla="+- 0 7850 7848"/>
                    <a:gd name="T29" fmla="*/ T28 w 106"/>
                    <a:gd name="T30" fmla="+- 0 3866 3786"/>
                    <a:gd name="T31" fmla="*/ 3866 h 135"/>
                    <a:gd name="T32" fmla="+- 0 7848 7848"/>
                    <a:gd name="T33" fmla="*/ T32 w 106"/>
                    <a:gd name="T34" fmla="+- 0 3878 3786"/>
                    <a:gd name="T35" fmla="*/ 3878 h 135"/>
                    <a:gd name="T36" fmla="+- 0 7848 7848"/>
                    <a:gd name="T37" fmla="*/ T36 w 106"/>
                    <a:gd name="T38" fmla="+- 0 3890 3786"/>
                    <a:gd name="T39" fmla="*/ 3890 h 135"/>
                    <a:gd name="T40" fmla="+- 0 7850 7848"/>
                    <a:gd name="T41" fmla="*/ T40 w 106"/>
                    <a:gd name="T42" fmla="+- 0 3899 3786"/>
                    <a:gd name="T43" fmla="*/ 3899 h 135"/>
                    <a:gd name="T44" fmla="+- 0 7855 7848"/>
                    <a:gd name="T45" fmla="*/ T44 w 106"/>
                    <a:gd name="T46" fmla="+- 0 3906 3786"/>
                    <a:gd name="T47" fmla="*/ 3906 h 135"/>
                    <a:gd name="T48" fmla="+- 0 7860 7848"/>
                    <a:gd name="T49" fmla="*/ T48 w 106"/>
                    <a:gd name="T50" fmla="+- 0 3914 3786"/>
                    <a:gd name="T51" fmla="*/ 3914 h 135"/>
                    <a:gd name="T52" fmla="+- 0 7867 7848"/>
                    <a:gd name="T53" fmla="*/ T52 w 106"/>
                    <a:gd name="T54" fmla="+- 0 3918 3786"/>
                    <a:gd name="T55" fmla="*/ 3918 h 135"/>
                    <a:gd name="T56" fmla="+- 0 7877 7848"/>
                    <a:gd name="T57" fmla="*/ T56 w 106"/>
                    <a:gd name="T58" fmla="+- 0 3921 3786"/>
                    <a:gd name="T59" fmla="*/ 3921 h 135"/>
                    <a:gd name="T60" fmla="+- 0 7886 7848"/>
                    <a:gd name="T61" fmla="*/ T60 w 106"/>
                    <a:gd name="T62" fmla="+- 0 3918 3786"/>
                    <a:gd name="T63" fmla="*/ 3918 h 135"/>
                    <a:gd name="T64" fmla="+- 0 7896 7848"/>
                    <a:gd name="T65" fmla="*/ T64 w 106"/>
                    <a:gd name="T66" fmla="+- 0 3916 3786"/>
                    <a:gd name="T67" fmla="*/ 3916 h 135"/>
                    <a:gd name="T68" fmla="+- 0 7906 7848"/>
                    <a:gd name="T69" fmla="*/ T68 w 106"/>
                    <a:gd name="T70" fmla="+- 0 3911 3786"/>
                    <a:gd name="T71" fmla="*/ 3911 h 135"/>
                    <a:gd name="T72" fmla="+- 0 7915 7848"/>
                    <a:gd name="T73" fmla="*/ T72 w 106"/>
                    <a:gd name="T74" fmla="+- 0 3904 3786"/>
                    <a:gd name="T75" fmla="*/ 3904 h 135"/>
                    <a:gd name="T76" fmla="+- 0 7925 7848"/>
                    <a:gd name="T77" fmla="*/ T76 w 106"/>
                    <a:gd name="T78" fmla="+- 0 3894 3786"/>
                    <a:gd name="T79" fmla="*/ 3894 h 135"/>
                    <a:gd name="T80" fmla="+- 0 7932 7848"/>
                    <a:gd name="T81" fmla="*/ T80 w 106"/>
                    <a:gd name="T82" fmla="+- 0 3882 3786"/>
                    <a:gd name="T83" fmla="*/ 3882 h 135"/>
                    <a:gd name="T84" fmla="+- 0 7939 7848"/>
                    <a:gd name="T85" fmla="*/ T84 w 106"/>
                    <a:gd name="T86" fmla="+- 0 3870 3786"/>
                    <a:gd name="T87" fmla="*/ 3870 h 135"/>
                    <a:gd name="T88" fmla="+- 0 7946 7848"/>
                    <a:gd name="T89" fmla="*/ T88 w 106"/>
                    <a:gd name="T90" fmla="+- 0 3858 3786"/>
                    <a:gd name="T91" fmla="*/ 3858 h 135"/>
                    <a:gd name="T92" fmla="+- 0 7951 7848"/>
                    <a:gd name="T93" fmla="*/ T92 w 106"/>
                    <a:gd name="T94" fmla="+- 0 3846 3786"/>
                    <a:gd name="T95" fmla="*/ 3846 h 135"/>
                    <a:gd name="T96" fmla="+- 0 7954 7848"/>
                    <a:gd name="T97" fmla="*/ T96 w 106"/>
                    <a:gd name="T98" fmla="+- 0 3834 3786"/>
                    <a:gd name="T99" fmla="*/ 3834 h 135"/>
                    <a:gd name="T100" fmla="+- 0 7954 7848"/>
                    <a:gd name="T101" fmla="*/ T100 w 106"/>
                    <a:gd name="T102" fmla="+- 0 3822 3786"/>
                    <a:gd name="T103" fmla="*/ 3822 h 135"/>
                    <a:gd name="T104" fmla="+- 0 7951 7848"/>
                    <a:gd name="T105" fmla="*/ T104 w 106"/>
                    <a:gd name="T106" fmla="+- 0 3810 3786"/>
                    <a:gd name="T107" fmla="*/ 3810 h 135"/>
                    <a:gd name="T108" fmla="+- 0 7949 7848"/>
                    <a:gd name="T109" fmla="*/ T108 w 106"/>
                    <a:gd name="T110" fmla="+- 0 3801 3786"/>
                    <a:gd name="T111" fmla="*/ 3801 h 135"/>
                    <a:gd name="T112" fmla="+- 0 7944 7848"/>
                    <a:gd name="T113" fmla="*/ T112 w 106"/>
                    <a:gd name="T114" fmla="+- 0 3794 3786"/>
                    <a:gd name="T115" fmla="*/ 3794 h 135"/>
                    <a:gd name="T116" fmla="+- 0 7937 7848"/>
                    <a:gd name="T117" fmla="*/ T116 w 106"/>
                    <a:gd name="T118" fmla="+- 0 3789 3786"/>
                    <a:gd name="T119" fmla="*/ 3789 h 13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</a:cxnLst>
                  <a:rect l="0" t="0" r="r" b="b"/>
                  <a:pathLst>
                    <a:path w="106" h="135">
                      <a:moveTo>
                        <a:pt x="89" y="3"/>
                      </a:moveTo>
                      <a:lnTo>
                        <a:pt x="82" y="0"/>
                      </a:lnTo>
                      <a:lnTo>
                        <a:pt x="72" y="0"/>
                      </a:lnTo>
                      <a:lnTo>
                        <a:pt x="62" y="0"/>
                      </a:lnTo>
                      <a:lnTo>
                        <a:pt x="53" y="5"/>
                      </a:lnTo>
                      <a:lnTo>
                        <a:pt x="43" y="12"/>
                      </a:lnTo>
                      <a:lnTo>
                        <a:pt x="34" y="20"/>
                      </a:lnTo>
                      <a:lnTo>
                        <a:pt x="2" y="80"/>
                      </a:lnTo>
                      <a:lnTo>
                        <a:pt x="0" y="92"/>
                      </a:lnTo>
                      <a:lnTo>
                        <a:pt x="0" y="104"/>
                      </a:lnTo>
                      <a:lnTo>
                        <a:pt x="2" y="113"/>
                      </a:lnTo>
                      <a:lnTo>
                        <a:pt x="7" y="120"/>
                      </a:lnTo>
                      <a:lnTo>
                        <a:pt x="12" y="128"/>
                      </a:lnTo>
                      <a:lnTo>
                        <a:pt x="19" y="132"/>
                      </a:lnTo>
                      <a:lnTo>
                        <a:pt x="29" y="135"/>
                      </a:lnTo>
                      <a:lnTo>
                        <a:pt x="38" y="132"/>
                      </a:lnTo>
                      <a:lnTo>
                        <a:pt x="48" y="130"/>
                      </a:lnTo>
                      <a:lnTo>
                        <a:pt x="58" y="125"/>
                      </a:lnTo>
                      <a:lnTo>
                        <a:pt x="67" y="118"/>
                      </a:lnTo>
                      <a:lnTo>
                        <a:pt x="77" y="108"/>
                      </a:lnTo>
                      <a:lnTo>
                        <a:pt x="84" y="96"/>
                      </a:lnTo>
                      <a:lnTo>
                        <a:pt x="91" y="84"/>
                      </a:lnTo>
                      <a:lnTo>
                        <a:pt x="98" y="72"/>
                      </a:lnTo>
                      <a:lnTo>
                        <a:pt x="103" y="60"/>
                      </a:lnTo>
                      <a:lnTo>
                        <a:pt x="106" y="48"/>
                      </a:lnTo>
                      <a:lnTo>
                        <a:pt x="106" y="36"/>
                      </a:lnTo>
                      <a:lnTo>
                        <a:pt x="103" y="24"/>
                      </a:lnTo>
                      <a:lnTo>
                        <a:pt x="101" y="15"/>
                      </a:lnTo>
                      <a:lnTo>
                        <a:pt x="96" y="8"/>
                      </a:lnTo>
                      <a:lnTo>
                        <a:pt x="89" y="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11" name="Group 3610"/>
              <p:cNvGrpSpPr>
                <a:grpSpLocks/>
              </p:cNvGrpSpPr>
              <p:nvPr/>
            </p:nvGrpSpPr>
            <p:grpSpPr bwMode="auto">
              <a:xfrm>
                <a:off x="7836" y="3779"/>
                <a:ext cx="106" cy="135"/>
                <a:chOff x="7836" y="3779"/>
                <a:chExt cx="106" cy="135"/>
              </a:xfrm>
            </p:grpSpPr>
            <p:sp>
              <p:nvSpPr>
                <p:cNvPr id="4100" name="Freeform 4099"/>
                <p:cNvSpPr>
                  <a:spLocks/>
                </p:cNvSpPr>
                <p:nvPr/>
              </p:nvSpPr>
              <p:spPr bwMode="auto">
                <a:xfrm>
                  <a:off x="7836" y="3779"/>
                  <a:ext cx="106" cy="135"/>
                </a:xfrm>
                <a:custGeom>
                  <a:avLst/>
                  <a:gdLst>
                    <a:gd name="T0" fmla="+- 0 7927 7836"/>
                    <a:gd name="T1" fmla="*/ T0 w 106"/>
                    <a:gd name="T2" fmla="+- 0 3782 3779"/>
                    <a:gd name="T3" fmla="*/ 3782 h 135"/>
                    <a:gd name="T4" fmla="+- 0 7918 7836"/>
                    <a:gd name="T5" fmla="*/ T4 w 106"/>
                    <a:gd name="T6" fmla="+- 0 3779 3779"/>
                    <a:gd name="T7" fmla="*/ 3779 h 135"/>
                    <a:gd name="T8" fmla="+- 0 7910 7836"/>
                    <a:gd name="T9" fmla="*/ T8 w 106"/>
                    <a:gd name="T10" fmla="+- 0 3779 3779"/>
                    <a:gd name="T11" fmla="*/ 3779 h 135"/>
                    <a:gd name="T12" fmla="+- 0 7901 7836"/>
                    <a:gd name="T13" fmla="*/ T12 w 106"/>
                    <a:gd name="T14" fmla="+- 0 3782 3779"/>
                    <a:gd name="T15" fmla="*/ 3782 h 135"/>
                    <a:gd name="T16" fmla="+- 0 7891 7836"/>
                    <a:gd name="T17" fmla="*/ T16 w 106"/>
                    <a:gd name="T18" fmla="+- 0 3784 3779"/>
                    <a:gd name="T19" fmla="*/ 3784 h 135"/>
                    <a:gd name="T20" fmla="+- 0 7879 7836"/>
                    <a:gd name="T21" fmla="*/ T20 w 106"/>
                    <a:gd name="T22" fmla="+- 0 3791 3779"/>
                    <a:gd name="T23" fmla="*/ 3791 h 135"/>
                    <a:gd name="T24" fmla="+- 0 7870 7836"/>
                    <a:gd name="T25" fmla="*/ T24 w 106"/>
                    <a:gd name="T26" fmla="+- 0 3801 3779"/>
                    <a:gd name="T27" fmla="*/ 3801 h 135"/>
                    <a:gd name="T28" fmla="+- 0 7862 7836"/>
                    <a:gd name="T29" fmla="*/ T28 w 106"/>
                    <a:gd name="T30" fmla="+- 0 3810 3779"/>
                    <a:gd name="T31" fmla="*/ 3810 h 135"/>
                    <a:gd name="T32" fmla="+- 0 7853 7836"/>
                    <a:gd name="T33" fmla="*/ T32 w 106"/>
                    <a:gd name="T34" fmla="+- 0 3822 3779"/>
                    <a:gd name="T35" fmla="*/ 3822 h 135"/>
                    <a:gd name="T36" fmla="+- 0 7848 7836"/>
                    <a:gd name="T37" fmla="*/ T36 w 106"/>
                    <a:gd name="T38" fmla="+- 0 3834 3779"/>
                    <a:gd name="T39" fmla="*/ 3834 h 135"/>
                    <a:gd name="T40" fmla="+- 0 7841 7836"/>
                    <a:gd name="T41" fmla="*/ T40 w 106"/>
                    <a:gd name="T42" fmla="+- 0 3846 3779"/>
                    <a:gd name="T43" fmla="*/ 3846 h 135"/>
                    <a:gd name="T44" fmla="+- 0 7838 7836"/>
                    <a:gd name="T45" fmla="*/ T44 w 106"/>
                    <a:gd name="T46" fmla="+- 0 3858 3779"/>
                    <a:gd name="T47" fmla="*/ 3858 h 135"/>
                    <a:gd name="T48" fmla="+- 0 7836 7836"/>
                    <a:gd name="T49" fmla="*/ T48 w 106"/>
                    <a:gd name="T50" fmla="+- 0 3870 3779"/>
                    <a:gd name="T51" fmla="*/ 3870 h 135"/>
                    <a:gd name="T52" fmla="+- 0 7836 7836"/>
                    <a:gd name="T53" fmla="*/ T52 w 106"/>
                    <a:gd name="T54" fmla="+- 0 3882 3779"/>
                    <a:gd name="T55" fmla="*/ 3882 h 135"/>
                    <a:gd name="T56" fmla="+- 0 7865 7836"/>
                    <a:gd name="T57" fmla="*/ T56 w 106"/>
                    <a:gd name="T58" fmla="+- 0 3914 3779"/>
                    <a:gd name="T59" fmla="*/ 3914 h 135"/>
                    <a:gd name="T60" fmla="+- 0 7874 7836"/>
                    <a:gd name="T61" fmla="*/ T60 w 106"/>
                    <a:gd name="T62" fmla="+- 0 3914 3779"/>
                    <a:gd name="T63" fmla="*/ 3914 h 135"/>
                    <a:gd name="T64" fmla="+- 0 7884 7836"/>
                    <a:gd name="T65" fmla="*/ T64 w 106"/>
                    <a:gd name="T66" fmla="+- 0 3909 3779"/>
                    <a:gd name="T67" fmla="*/ 3909 h 135"/>
                    <a:gd name="T68" fmla="+- 0 7894 7836"/>
                    <a:gd name="T69" fmla="*/ T68 w 106"/>
                    <a:gd name="T70" fmla="+- 0 3904 3779"/>
                    <a:gd name="T71" fmla="*/ 3904 h 135"/>
                    <a:gd name="T72" fmla="+- 0 7903 7836"/>
                    <a:gd name="T73" fmla="*/ T72 w 106"/>
                    <a:gd name="T74" fmla="+- 0 3897 3779"/>
                    <a:gd name="T75" fmla="*/ 3897 h 135"/>
                    <a:gd name="T76" fmla="+- 0 7913 7836"/>
                    <a:gd name="T77" fmla="*/ T76 w 106"/>
                    <a:gd name="T78" fmla="+- 0 3887 3779"/>
                    <a:gd name="T79" fmla="*/ 3887 h 135"/>
                    <a:gd name="T80" fmla="+- 0 7922 7836"/>
                    <a:gd name="T81" fmla="*/ T80 w 106"/>
                    <a:gd name="T82" fmla="+- 0 3878 3779"/>
                    <a:gd name="T83" fmla="*/ 3878 h 135"/>
                    <a:gd name="T84" fmla="+- 0 7930 7836"/>
                    <a:gd name="T85" fmla="*/ T84 w 106"/>
                    <a:gd name="T86" fmla="+- 0 3866 3779"/>
                    <a:gd name="T87" fmla="*/ 3866 h 135"/>
                    <a:gd name="T88" fmla="+- 0 7934 7836"/>
                    <a:gd name="T89" fmla="*/ T88 w 106"/>
                    <a:gd name="T90" fmla="+- 0 3851 3779"/>
                    <a:gd name="T91" fmla="*/ 3851 h 135"/>
                    <a:gd name="T92" fmla="+- 0 7939 7836"/>
                    <a:gd name="T93" fmla="*/ T92 w 106"/>
                    <a:gd name="T94" fmla="+- 0 3839 3779"/>
                    <a:gd name="T95" fmla="*/ 3839 h 135"/>
                    <a:gd name="T96" fmla="+- 0 7942 7836"/>
                    <a:gd name="T97" fmla="*/ T96 w 106"/>
                    <a:gd name="T98" fmla="+- 0 3827 3779"/>
                    <a:gd name="T99" fmla="*/ 3827 h 135"/>
                    <a:gd name="T100" fmla="+- 0 7942 7836"/>
                    <a:gd name="T101" fmla="*/ T100 w 106"/>
                    <a:gd name="T102" fmla="+- 0 3815 3779"/>
                    <a:gd name="T103" fmla="*/ 3815 h 135"/>
                    <a:gd name="T104" fmla="+- 0 7942 7836"/>
                    <a:gd name="T105" fmla="*/ T104 w 106"/>
                    <a:gd name="T106" fmla="+- 0 3806 3779"/>
                    <a:gd name="T107" fmla="*/ 3806 h 135"/>
                    <a:gd name="T108" fmla="+- 0 7937 7836"/>
                    <a:gd name="T109" fmla="*/ T108 w 106"/>
                    <a:gd name="T110" fmla="+- 0 3796 3779"/>
                    <a:gd name="T111" fmla="*/ 3796 h 135"/>
                    <a:gd name="T112" fmla="+- 0 7932 7836"/>
                    <a:gd name="T113" fmla="*/ T112 w 106"/>
                    <a:gd name="T114" fmla="+- 0 3789 3779"/>
                    <a:gd name="T115" fmla="*/ 3789 h 135"/>
                    <a:gd name="T116" fmla="+- 0 7927 7836"/>
                    <a:gd name="T117" fmla="*/ T116 w 106"/>
                    <a:gd name="T118" fmla="+- 0 3782 3779"/>
                    <a:gd name="T119" fmla="*/ 3782 h 13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</a:cxnLst>
                  <a:rect l="0" t="0" r="r" b="b"/>
                  <a:pathLst>
                    <a:path w="106" h="135">
                      <a:moveTo>
                        <a:pt x="91" y="3"/>
                      </a:moveTo>
                      <a:lnTo>
                        <a:pt x="82" y="0"/>
                      </a:lnTo>
                      <a:lnTo>
                        <a:pt x="74" y="0"/>
                      </a:lnTo>
                      <a:lnTo>
                        <a:pt x="65" y="3"/>
                      </a:lnTo>
                      <a:lnTo>
                        <a:pt x="55" y="5"/>
                      </a:lnTo>
                      <a:lnTo>
                        <a:pt x="43" y="12"/>
                      </a:lnTo>
                      <a:lnTo>
                        <a:pt x="34" y="22"/>
                      </a:lnTo>
                      <a:lnTo>
                        <a:pt x="26" y="31"/>
                      </a:lnTo>
                      <a:lnTo>
                        <a:pt x="17" y="43"/>
                      </a:lnTo>
                      <a:lnTo>
                        <a:pt x="12" y="55"/>
                      </a:lnTo>
                      <a:lnTo>
                        <a:pt x="5" y="67"/>
                      </a:lnTo>
                      <a:lnTo>
                        <a:pt x="2" y="79"/>
                      </a:lnTo>
                      <a:lnTo>
                        <a:pt x="0" y="91"/>
                      </a:lnTo>
                      <a:lnTo>
                        <a:pt x="0" y="103"/>
                      </a:lnTo>
                      <a:lnTo>
                        <a:pt x="29" y="135"/>
                      </a:lnTo>
                      <a:lnTo>
                        <a:pt x="38" y="135"/>
                      </a:lnTo>
                      <a:lnTo>
                        <a:pt x="48" y="130"/>
                      </a:lnTo>
                      <a:lnTo>
                        <a:pt x="58" y="125"/>
                      </a:lnTo>
                      <a:lnTo>
                        <a:pt x="67" y="118"/>
                      </a:lnTo>
                      <a:lnTo>
                        <a:pt x="77" y="108"/>
                      </a:lnTo>
                      <a:lnTo>
                        <a:pt x="86" y="99"/>
                      </a:lnTo>
                      <a:lnTo>
                        <a:pt x="94" y="87"/>
                      </a:lnTo>
                      <a:lnTo>
                        <a:pt x="98" y="72"/>
                      </a:lnTo>
                      <a:lnTo>
                        <a:pt x="103" y="60"/>
                      </a:lnTo>
                      <a:lnTo>
                        <a:pt x="106" y="48"/>
                      </a:lnTo>
                      <a:lnTo>
                        <a:pt x="106" y="36"/>
                      </a:lnTo>
                      <a:lnTo>
                        <a:pt x="106" y="27"/>
                      </a:lnTo>
                      <a:lnTo>
                        <a:pt x="101" y="17"/>
                      </a:lnTo>
                      <a:lnTo>
                        <a:pt x="96" y="10"/>
                      </a:lnTo>
                      <a:lnTo>
                        <a:pt x="91" y="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12" name="Group 3611"/>
              <p:cNvGrpSpPr>
                <a:grpSpLocks/>
              </p:cNvGrpSpPr>
              <p:nvPr/>
            </p:nvGrpSpPr>
            <p:grpSpPr bwMode="auto">
              <a:xfrm>
                <a:off x="7687" y="3630"/>
                <a:ext cx="250" cy="356"/>
                <a:chOff x="7687" y="3630"/>
                <a:chExt cx="250" cy="356"/>
              </a:xfrm>
            </p:grpSpPr>
            <p:sp>
              <p:nvSpPr>
                <p:cNvPr id="4099" name="Freeform 4098"/>
                <p:cNvSpPr>
                  <a:spLocks/>
                </p:cNvSpPr>
                <p:nvPr/>
              </p:nvSpPr>
              <p:spPr bwMode="auto">
                <a:xfrm>
                  <a:off x="7687" y="3630"/>
                  <a:ext cx="250" cy="356"/>
                </a:xfrm>
                <a:custGeom>
                  <a:avLst/>
                  <a:gdLst>
                    <a:gd name="T0" fmla="+- 0 7937 7687"/>
                    <a:gd name="T1" fmla="*/ T0 w 250"/>
                    <a:gd name="T2" fmla="+- 0 3647 3630"/>
                    <a:gd name="T3" fmla="*/ 3647 h 356"/>
                    <a:gd name="T4" fmla="+- 0 7920 7687"/>
                    <a:gd name="T5" fmla="*/ T4 w 250"/>
                    <a:gd name="T6" fmla="+- 0 3635 3630"/>
                    <a:gd name="T7" fmla="*/ 3635 h 356"/>
                    <a:gd name="T8" fmla="+- 0 7898 7687"/>
                    <a:gd name="T9" fmla="*/ T8 w 250"/>
                    <a:gd name="T10" fmla="+- 0 3630 3630"/>
                    <a:gd name="T11" fmla="*/ 3630 h 356"/>
                    <a:gd name="T12" fmla="+- 0 7874 7687"/>
                    <a:gd name="T13" fmla="*/ T12 w 250"/>
                    <a:gd name="T14" fmla="+- 0 3630 3630"/>
                    <a:gd name="T15" fmla="*/ 3630 h 356"/>
                    <a:gd name="T16" fmla="+- 0 7798 7687"/>
                    <a:gd name="T17" fmla="*/ T16 w 250"/>
                    <a:gd name="T18" fmla="+- 0 3669 3630"/>
                    <a:gd name="T19" fmla="*/ 3669 h 356"/>
                    <a:gd name="T20" fmla="+- 0 7750 7687"/>
                    <a:gd name="T21" fmla="*/ T20 w 250"/>
                    <a:gd name="T22" fmla="+- 0 3722 3630"/>
                    <a:gd name="T23" fmla="*/ 3722 h 356"/>
                    <a:gd name="T24" fmla="+- 0 7711 7687"/>
                    <a:gd name="T25" fmla="*/ T24 w 250"/>
                    <a:gd name="T26" fmla="+- 0 3786 3630"/>
                    <a:gd name="T27" fmla="*/ 3786 h 356"/>
                    <a:gd name="T28" fmla="+- 0 7690 7687"/>
                    <a:gd name="T29" fmla="*/ T28 w 250"/>
                    <a:gd name="T30" fmla="+- 0 3854 3630"/>
                    <a:gd name="T31" fmla="*/ 3854 h 356"/>
                    <a:gd name="T32" fmla="+- 0 7687 7687"/>
                    <a:gd name="T33" fmla="*/ T32 w 250"/>
                    <a:gd name="T34" fmla="+- 0 3885 3630"/>
                    <a:gd name="T35" fmla="*/ 3885 h 356"/>
                    <a:gd name="T36" fmla="+- 0 7690 7687"/>
                    <a:gd name="T37" fmla="*/ T36 w 250"/>
                    <a:gd name="T38" fmla="+- 0 3914 3630"/>
                    <a:gd name="T39" fmla="*/ 3914 h 356"/>
                    <a:gd name="T40" fmla="+- 0 7694 7687"/>
                    <a:gd name="T41" fmla="*/ T40 w 250"/>
                    <a:gd name="T42" fmla="+- 0 3940 3630"/>
                    <a:gd name="T43" fmla="*/ 3940 h 356"/>
                    <a:gd name="T44" fmla="+- 0 7706 7687"/>
                    <a:gd name="T45" fmla="*/ T44 w 250"/>
                    <a:gd name="T46" fmla="+- 0 3962 3630"/>
                    <a:gd name="T47" fmla="*/ 3962 h 356"/>
                    <a:gd name="T48" fmla="+- 0 7721 7687"/>
                    <a:gd name="T49" fmla="*/ T48 w 250"/>
                    <a:gd name="T50" fmla="+- 0 3976 3630"/>
                    <a:gd name="T51" fmla="*/ 3976 h 356"/>
                    <a:gd name="T52" fmla="+- 0 7740 7687"/>
                    <a:gd name="T53" fmla="*/ T52 w 250"/>
                    <a:gd name="T54" fmla="+- 0 3986 3630"/>
                    <a:gd name="T55" fmla="*/ 3986 h 3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</a:cxnLst>
                  <a:rect l="0" t="0" r="r" b="b"/>
                  <a:pathLst>
                    <a:path w="250" h="356">
                      <a:moveTo>
                        <a:pt x="250" y="17"/>
                      </a:moveTo>
                      <a:lnTo>
                        <a:pt x="233" y="5"/>
                      </a:lnTo>
                      <a:lnTo>
                        <a:pt x="211" y="0"/>
                      </a:lnTo>
                      <a:lnTo>
                        <a:pt x="187" y="0"/>
                      </a:lnTo>
                      <a:lnTo>
                        <a:pt x="111" y="39"/>
                      </a:lnTo>
                      <a:lnTo>
                        <a:pt x="63" y="92"/>
                      </a:lnTo>
                      <a:lnTo>
                        <a:pt x="24" y="156"/>
                      </a:lnTo>
                      <a:lnTo>
                        <a:pt x="3" y="224"/>
                      </a:lnTo>
                      <a:lnTo>
                        <a:pt x="0" y="255"/>
                      </a:lnTo>
                      <a:lnTo>
                        <a:pt x="3" y="284"/>
                      </a:lnTo>
                      <a:lnTo>
                        <a:pt x="7" y="310"/>
                      </a:lnTo>
                      <a:lnTo>
                        <a:pt x="19" y="332"/>
                      </a:lnTo>
                      <a:lnTo>
                        <a:pt x="34" y="346"/>
                      </a:lnTo>
                      <a:lnTo>
                        <a:pt x="53" y="356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13" name="Group 3612"/>
              <p:cNvGrpSpPr>
                <a:grpSpLocks/>
              </p:cNvGrpSpPr>
              <p:nvPr/>
            </p:nvGrpSpPr>
            <p:grpSpPr bwMode="auto">
              <a:xfrm>
                <a:off x="7714" y="3645"/>
                <a:ext cx="279" cy="360"/>
                <a:chOff x="7714" y="3645"/>
                <a:chExt cx="279" cy="360"/>
              </a:xfrm>
            </p:grpSpPr>
            <p:sp>
              <p:nvSpPr>
                <p:cNvPr id="4098" name="Freeform 4097"/>
                <p:cNvSpPr>
                  <a:spLocks/>
                </p:cNvSpPr>
                <p:nvPr/>
              </p:nvSpPr>
              <p:spPr bwMode="auto">
                <a:xfrm>
                  <a:off x="7714" y="3645"/>
                  <a:ext cx="279" cy="360"/>
                </a:xfrm>
                <a:custGeom>
                  <a:avLst/>
                  <a:gdLst>
                    <a:gd name="T0" fmla="+- 0 7951 7714"/>
                    <a:gd name="T1" fmla="*/ T0 w 279"/>
                    <a:gd name="T2" fmla="+- 0 3654 3645"/>
                    <a:gd name="T3" fmla="*/ 3654 h 360"/>
                    <a:gd name="T4" fmla="+- 0 7930 7714"/>
                    <a:gd name="T5" fmla="*/ T4 w 279"/>
                    <a:gd name="T6" fmla="+- 0 3645 3645"/>
                    <a:gd name="T7" fmla="*/ 3645 h 360"/>
                    <a:gd name="T8" fmla="+- 0 7908 7714"/>
                    <a:gd name="T9" fmla="*/ T8 w 279"/>
                    <a:gd name="T10" fmla="+- 0 3645 3645"/>
                    <a:gd name="T11" fmla="*/ 3645 h 360"/>
                    <a:gd name="T12" fmla="+- 0 7829 7714"/>
                    <a:gd name="T13" fmla="*/ T12 w 279"/>
                    <a:gd name="T14" fmla="+- 0 3678 3645"/>
                    <a:gd name="T15" fmla="*/ 3678 h 360"/>
                    <a:gd name="T16" fmla="+- 0 7781 7714"/>
                    <a:gd name="T17" fmla="*/ T16 w 279"/>
                    <a:gd name="T18" fmla="+- 0 3729 3645"/>
                    <a:gd name="T19" fmla="*/ 3729 h 360"/>
                    <a:gd name="T20" fmla="+- 0 7740 7714"/>
                    <a:gd name="T21" fmla="*/ T20 w 279"/>
                    <a:gd name="T22" fmla="+- 0 3791 3645"/>
                    <a:gd name="T23" fmla="*/ 3791 h 360"/>
                    <a:gd name="T24" fmla="+- 0 7718 7714"/>
                    <a:gd name="T25" fmla="*/ T24 w 279"/>
                    <a:gd name="T26" fmla="+- 0 3861 3645"/>
                    <a:gd name="T27" fmla="*/ 3861 h 360"/>
                    <a:gd name="T28" fmla="+- 0 7714 7714"/>
                    <a:gd name="T29" fmla="*/ T28 w 279"/>
                    <a:gd name="T30" fmla="+- 0 3892 3645"/>
                    <a:gd name="T31" fmla="*/ 3892 h 360"/>
                    <a:gd name="T32" fmla="+- 0 7714 7714"/>
                    <a:gd name="T33" fmla="*/ T32 w 279"/>
                    <a:gd name="T34" fmla="+- 0 3923 3645"/>
                    <a:gd name="T35" fmla="*/ 3923 h 360"/>
                    <a:gd name="T36" fmla="+- 0 7745 7714"/>
                    <a:gd name="T37" fmla="*/ T36 w 279"/>
                    <a:gd name="T38" fmla="+- 0 3988 3645"/>
                    <a:gd name="T39" fmla="*/ 3988 h 360"/>
                    <a:gd name="T40" fmla="+- 0 7783 7714"/>
                    <a:gd name="T41" fmla="*/ T40 w 279"/>
                    <a:gd name="T42" fmla="+- 0 4005 3645"/>
                    <a:gd name="T43" fmla="*/ 4005 h 360"/>
                    <a:gd name="T44" fmla="+- 0 7810 7714"/>
                    <a:gd name="T45" fmla="*/ T44 w 279"/>
                    <a:gd name="T46" fmla="+- 0 4002 3645"/>
                    <a:gd name="T47" fmla="*/ 4002 h 360"/>
                    <a:gd name="T48" fmla="+- 0 7886 7714"/>
                    <a:gd name="T49" fmla="*/ T48 w 279"/>
                    <a:gd name="T50" fmla="+- 0 3959 3645"/>
                    <a:gd name="T51" fmla="*/ 3959 h 360"/>
                    <a:gd name="T52" fmla="+- 0 7934 7714"/>
                    <a:gd name="T53" fmla="*/ T52 w 279"/>
                    <a:gd name="T54" fmla="+- 0 3904 3645"/>
                    <a:gd name="T55" fmla="*/ 3904 h 360"/>
                    <a:gd name="T56" fmla="+- 0 7970 7714"/>
                    <a:gd name="T57" fmla="*/ T56 w 279"/>
                    <a:gd name="T58" fmla="+- 0 3839 3645"/>
                    <a:gd name="T59" fmla="*/ 3839 h 360"/>
                    <a:gd name="T60" fmla="+- 0 7990 7714"/>
                    <a:gd name="T61" fmla="*/ T60 w 279"/>
                    <a:gd name="T62" fmla="+- 0 3772 3645"/>
                    <a:gd name="T63" fmla="*/ 3772 h 360"/>
                    <a:gd name="T64" fmla="+- 0 7992 7714"/>
                    <a:gd name="T65" fmla="*/ T64 w 279"/>
                    <a:gd name="T66" fmla="+- 0 3741 3645"/>
                    <a:gd name="T67" fmla="*/ 3741 h 360"/>
                    <a:gd name="T68" fmla="+- 0 7987 7714"/>
                    <a:gd name="T69" fmla="*/ T68 w 279"/>
                    <a:gd name="T70" fmla="+- 0 3712 3645"/>
                    <a:gd name="T71" fmla="*/ 3712 h 360"/>
                    <a:gd name="T72" fmla="+- 0 7980 7714"/>
                    <a:gd name="T73" fmla="*/ T72 w 279"/>
                    <a:gd name="T74" fmla="+- 0 3688 3645"/>
                    <a:gd name="T75" fmla="*/ 3688 h 360"/>
                    <a:gd name="T76" fmla="+- 0 7968 7714"/>
                    <a:gd name="T77" fmla="*/ T76 w 279"/>
                    <a:gd name="T78" fmla="+- 0 3666 3645"/>
                    <a:gd name="T79" fmla="*/ 3666 h 360"/>
                    <a:gd name="T80" fmla="+- 0 7951 7714"/>
                    <a:gd name="T81" fmla="*/ T80 w 279"/>
                    <a:gd name="T82" fmla="+- 0 3654 3645"/>
                    <a:gd name="T83" fmla="*/ 3654 h 3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</a:cxnLst>
                  <a:rect l="0" t="0" r="r" b="b"/>
                  <a:pathLst>
                    <a:path w="279" h="360">
                      <a:moveTo>
                        <a:pt x="237" y="9"/>
                      </a:moveTo>
                      <a:lnTo>
                        <a:pt x="216" y="0"/>
                      </a:lnTo>
                      <a:lnTo>
                        <a:pt x="194" y="0"/>
                      </a:lnTo>
                      <a:lnTo>
                        <a:pt x="115" y="33"/>
                      </a:lnTo>
                      <a:lnTo>
                        <a:pt x="67" y="84"/>
                      </a:lnTo>
                      <a:lnTo>
                        <a:pt x="26" y="146"/>
                      </a:lnTo>
                      <a:lnTo>
                        <a:pt x="4" y="216"/>
                      </a:lnTo>
                      <a:lnTo>
                        <a:pt x="0" y="247"/>
                      </a:lnTo>
                      <a:lnTo>
                        <a:pt x="0" y="278"/>
                      </a:lnTo>
                      <a:lnTo>
                        <a:pt x="31" y="343"/>
                      </a:lnTo>
                      <a:lnTo>
                        <a:pt x="69" y="360"/>
                      </a:lnTo>
                      <a:lnTo>
                        <a:pt x="96" y="357"/>
                      </a:lnTo>
                      <a:lnTo>
                        <a:pt x="172" y="314"/>
                      </a:lnTo>
                      <a:lnTo>
                        <a:pt x="220" y="259"/>
                      </a:lnTo>
                      <a:lnTo>
                        <a:pt x="256" y="194"/>
                      </a:lnTo>
                      <a:lnTo>
                        <a:pt x="276" y="127"/>
                      </a:lnTo>
                      <a:lnTo>
                        <a:pt x="278" y="96"/>
                      </a:lnTo>
                      <a:lnTo>
                        <a:pt x="273" y="67"/>
                      </a:lnTo>
                      <a:lnTo>
                        <a:pt x="266" y="43"/>
                      </a:lnTo>
                      <a:lnTo>
                        <a:pt x="254" y="21"/>
                      </a:lnTo>
                      <a:lnTo>
                        <a:pt x="237" y="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14" name="Group 3613"/>
              <p:cNvGrpSpPr>
                <a:grpSpLocks/>
              </p:cNvGrpSpPr>
              <p:nvPr/>
            </p:nvGrpSpPr>
            <p:grpSpPr bwMode="auto">
              <a:xfrm>
                <a:off x="7766" y="3714"/>
                <a:ext cx="171" cy="221"/>
                <a:chOff x="7766" y="3714"/>
                <a:chExt cx="171" cy="221"/>
              </a:xfrm>
            </p:grpSpPr>
            <p:sp>
              <p:nvSpPr>
                <p:cNvPr id="4097" name="Freeform 4096"/>
                <p:cNvSpPr>
                  <a:spLocks/>
                </p:cNvSpPr>
                <p:nvPr/>
              </p:nvSpPr>
              <p:spPr bwMode="auto">
                <a:xfrm>
                  <a:off x="7766" y="3714"/>
                  <a:ext cx="171" cy="221"/>
                </a:xfrm>
                <a:custGeom>
                  <a:avLst/>
                  <a:gdLst>
                    <a:gd name="T0" fmla="+- 0 7934 7766"/>
                    <a:gd name="T1" fmla="*/ T0 w 171"/>
                    <a:gd name="T2" fmla="+- 0 3789 3714"/>
                    <a:gd name="T3" fmla="*/ 3789 h 221"/>
                    <a:gd name="T4" fmla="+- 0 7937 7766"/>
                    <a:gd name="T5" fmla="*/ T4 w 171"/>
                    <a:gd name="T6" fmla="+- 0 3770 3714"/>
                    <a:gd name="T7" fmla="*/ 3770 h 221"/>
                    <a:gd name="T8" fmla="+- 0 7934 7766"/>
                    <a:gd name="T9" fmla="*/ T8 w 171"/>
                    <a:gd name="T10" fmla="+- 0 3750 3714"/>
                    <a:gd name="T11" fmla="*/ 3750 h 221"/>
                    <a:gd name="T12" fmla="+- 0 7930 7766"/>
                    <a:gd name="T13" fmla="*/ T12 w 171"/>
                    <a:gd name="T14" fmla="+- 0 3736 3714"/>
                    <a:gd name="T15" fmla="*/ 3736 h 221"/>
                    <a:gd name="T16" fmla="+- 0 7920 7766"/>
                    <a:gd name="T17" fmla="*/ T16 w 171"/>
                    <a:gd name="T18" fmla="+- 0 3726 3714"/>
                    <a:gd name="T19" fmla="*/ 3726 h 221"/>
                    <a:gd name="T20" fmla="+- 0 7910 7766"/>
                    <a:gd name="T21" fmla="*/ T20 w 171"/>
                    <a:gd name="T22" fmla="+- 0 3717 3714"/>
                    <a:gd name="T23" fmla="*/ 3717 h 221"/>
                    <a:gd name="T24" fmla="+- 0 7898 7766"/>
                    <a:gd name="T25" fmla="*/ T24 w 171"/>
                    <a:gd name="T26" fmla="+- 0 3714 3714"/>
                    <a:gd name="T27" fmla="*/ 3714 h 221"/>
                    <a:gd name="T28" fmla="+- 0 7884 7766"/>
                    <a:gd name="T29" fmla="*/ T28 w 171"/>
                    <a:gd name="T30" fmla="+- 0 3714 3714"/>
                    <a:gd name="T31" fmla="*/ 3714 h 221"/>
                    <a:gd name="T32" fmla="+- 0 7822 7766"/>
                    <a:gd name="T33" fmla="*/ T32 w 171"/>
                    <a:gd name="T34" fmla="+- 0 3753 3714"/>
                    <a:gd name="T35" fmla="*/ 3753 h 221"/>
                    <a:gd name="T36" fmla="+- 0 7807 7766"/>
                    <a:gd name="T37" fmla="*/ T36 w 171"/>
                    <a:gd name="T38" fmla="+- 0 3772 3714"/>
                    <a:gd name="T39" fmla="*/ 3772 h 221"/>
                    <a:gd name="T40" fmla="+- 0 7793 7766"/>
                    <a:gd name="T41" fmla="*/ T40 w 171"/>
                    <a:gd name="T42" fmla="+- 0 3791 3714"/>
                    <a:gd name="T43" fmla="*/ 3791 h 221"/>
                    <a:gd name="T44" fmla="+- 0 7783 7766"/>
                    <a:gd name="T45" fmla="*/ T44 w 171"/>
                    <a:gd name="T46" fmla="+- 0 3810 3714"/>
                    <a:gd name="T47" fmla="*/ 3810 h 221"/>
                    <a:gd name="T48" fmla="+- 0 7774 7766"/>
                    <a:gd name="T49" fmla="*/ T48 w 171"/>
                    <a:gd name="T50" fmla="+- 0 3832 3714"/>
                    <a:gd name="T51" fmla="*/ 3832 h 221"/>
                    <a:gd name="T52" fmla="+- 0 7769 7766"/>
                    <a:gd name="T53" fmla="*/ T52 w 171"/>
                    <a:gd name="T54" fmla="+- 0 3854 3714"/>
                    <a:gd name="T55" fmla="*/ 3854 h 221"/>
                    <a:gd name="T56" fmla="+- 0 7766 7766"/>
                    <a:gd name="T57" fmla="*/ T56 w 171"/>
                    <a:gd name="T58" fmla="+- 0 3873 3714"/>
                    <a:gd name="T59" fmla="*/ 3873 h 221"/>
                    <a:gd name="T60" fmla="+- 0 7769 7766"/>
                    <a:gd name="T61" fmla="*/ T60 w 171"/>
                    <a:gd name="T62" fmla="+- 0 3892 3714"/>
                    <a:gd name="T63" fmla="*/ 3892 h 221"/>
                    <a:gd name="T64" fmla="+- 0 7814 7766"/>
                    <a:gd name="T65" fmla="*/ T64 w 171"/>
                    <a:gd name="T66" fmla="+- 0 3935 3714"/>
                    <a:gd name="T67" fmla="*/ 3935 h 221"/>
                    <a:gd name="T68" fmla="+- 0 7829 7766"/>
                    <a:gd name="T69" fmla="*/ T68 w 171"/>
                    <a:gd name="T70" fmla="+- 0 3933 3714"/>
                    <a:gd name="T71" fmla="*/ 3933 h 221"/>
                    <a:gd name="T72" fmla="+- 0 7846 7766"/>
                    <a:gd name="T73" fmla="*/ T72 w 171"/>
                    <a:gd name="T74" fmla="+- 0 3926 3714"/>
                    <a:gd name="T75" fmla="*/ 3926 h 221"/>
                    <a:gd name="T76" fmla="+- 0 7862 7766"/>
                    <a:gd name="T77" fmla="*/ T76 w 171"/>
                    <a:gd name="T78" fmla="+- 0 3914 3714"/>
                    <a:gd name="T79" fmla="*/ 3914 h 22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</a:cxnLst>
                  <a:rect l="0" t="0" r="r" b="b"/>
                  <a:pathLst>
                    <a:path w="171" h="221">
                      <a:moveTo>
                        <a:pt x="168" y="75"/>
                      </a:moveTo>
                      <a:lnTo>
                        <a:pt x="171" y="56"/>
                      </a:lnTo>
                      <a:lnTo>
                        <a:pt x="168" y="36"/>
                      </a:lnTo>
                      <a:lnTo>
                        <a:pt x="164" y="22"/>
                      </a:lnTo>
                      <a:lnTo>
                        <a:pt x="154" y="12"/>
                      </a:lnTo>
                      <a:lnTo>
                        <a:pt x="144" y="3"/>
                      </a:lnTo>
                      <a:lnTo>
                        <a:pt x="132" y="0"/>
                      </a:lnTo>
                      <a:lnTo>
                        <a:pt x="118" y="0"/>
                      </a:lnTo>
                      <a:lnTo>
                        <a:pt x="56" y="39"/>
                      </a:lnTo>
                      <a:lnTo>
                        <a:pt x="41" y="58"/>
                      </a:lnTo>
                      <a:lnTo>
                        <a:pt x="27" y="77"/>
                      </a:lnTo>
                      <a:lnTo>
                        <a:pt x="17" y="96"/>
                      </a:lnTo>
                      <a:lnTo>
                        <a:pt x="8" y="118"/>
                      </a:lnTo>
                      <a:lnTo>
                        <a:pt x="3" y="140"/>
                      </a:lnTo>
                      <a:lnTo>
                        <a:pt x="0" y="159"/>
                      </a:lnTo>
                      <a:lnTo>
                        <a:pt x="3" y="178"/>
                      </a:lnTo>
                      <a:lnTo>
                        <a:pt x="48" y="221"/>
                      </a:lnTo>
                      <a:lnTo>
                        <a:pt x="63" y="219"/>
                      </a:lnTo>
                      <a:lnTo>
                        <a:pt x="80" y="212"/>
                      </a:lnTo>
                      <a:lnTo>
                        <a:pt x="96" y="20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15" name="Group 3614"/>
              <p:cNvGrpSpPr>
                <a:grpSpLocks/>
              </p:cNvGrpSpPr>
              <p:nvPr/>
            </p:nvGrpSpPr>
            <p:grpSpPr bwMode="auto">
              <a:xfrm>
                <a:off x="7723" y="3657"/>
                <a:ext cx="257" cy="336"/>
                <a:chOff x="7723" y="3657"/>
                <a:chExt cx="257" cy="336"/>
              </a:xfrm>
            </p:grpSpPr>
            <p:sp>
              <p:nvSpPr>
                <p:cNvPr id="4096" name="Freeform 4095"/>
                <p:cNvSpPr>
                  <a:spLocks/>
                </p:cNvSpPr>
                <p:nvPr/>
              </p:nvSpPr>
              <p:spPr bwMode="auto">
                <a:xfrm>
                  <a:off x="7723" y="3657"/>
                  <a:ext cx="257" cy="336"/>
                </a:xfrm>
                <a:custGeom>
                  <a:avLst/>
                  <a:gdLst>
                    <a:gd name="T0" fmla="+- 0 7944 7723"/>
                    <a:gd name="T1" fmla="*/ T0 w 257"/>
                    <a:gd name="T2" fmla="+- 0 3664 3657"/>
                    <a:gd name="T3" fmla="*/ 3664 h 336"/>
                    <a:gd name="T4" fmla="+- 0 7927 7723"/>
                    <a:gd name="T5" fmla="*/ T4 w 257"/>
                    <a:gd name="T6" fmla="+- 0 3657 3657"/>
                    <a:gd name="T7" fmla="*/ 3657 h 336"/>
                    <a:gd name="T8" fmla="+- 0 7906 7723"/>
                    <a:gd name="T9" fmla="*/ T8 w 257"/>
                    <a:gd name="T10" fmla="+- 0 3657 3657"/>
                    <a:gd name="T11" fmla="*/ 3657 h 336"/>
                    <a:gd name="T12" fmla="+- 0 7834 7723"/>
                    <a:gd name="T13" fmla="*/ T12 w 257"/>
                    <a:gd name="T14" fmla="+- 0 3690 3657"/>
                    <a:gd name="T15" fmla="*/ 3690 h 336"/>
                    <a:gd name="T16" fmla="+- 0 7788 7723"/>
                    <a:gd name="T17" fmla="*/ T16 w 257"/>
                    <a:gd name="T18" fmla="+- 0 3736 3657"/>
                    <a:gd name="T19" fmla="*/ 3736 h 336"/>
                    <a:gd name="T20" fmla="+- 0 7752 7723"/>
                    <a:gd name="T21" fmla="*/ T20 w 257"/>
                    <a:gd name="T22" fmla="+- 0 3796 3657"/>
                    <a:gd name="T23" fmla="*/ 3796 h 336"/>
                    <a:gd name="T24" fmla="+- 0 7728 7723"/>
                    <a:gd name="T25" fmla="*/ T24 w 257"/>
                    <a:gd name="T26" fmla="+- 0 3861 3657"/>
                    <a:gd name="T27" fmla="*/ 3861 h 336"/>
                    <a:gd name="T28" fmla="+- 0 7723 7723"/>
                    <a:gd name="T29" fmla="*/ T28 w 257"/>
                    <a:gd name="T30" fmla="+- 0 3890 3657"/>
                    <a:gd name="T31" fmla="*/ 3890 h 336"/>
                    <a:gd name="T32" fmla="+- 0 7723 7723"/>
                    <a:gd name="T33" fmla="*/ T32 w 257"/>
                    <a:gd name="T34" fmla="+- 0 3918 3657"/>
                    <a:gd name="T35" fmla="*/ 3918 h 336"/>
                    <a:gd name="T36" fmla="+- 0 7750 7723"/>
                    <a:gd name="T37" fmla="*/ T36 w 257"/>
                    <a:gd name="T38" fmla="+- 0 3978 3657"/>
                    <a:gd name="T39" fmla="*/ 3978 h 336"/>
                    <a:gd name="T40" fmla="+- 0 7788 7723"/>
                    <a:gd name="T41" fmla="*/ T40 w 257"/>
                    <a:gd name="T42" fmla="+- 0 3993 3657"/>
                    <a:gd name="T43" fmla="*/ 3993 h 336"/>
                    <a:gd name="T44" fmla="+- 0 7810 7723"/>
                    <a:gd name="T45" fmla="*/ T44 w 257"/>
                    <a:gd name="T46" fmla="+- 0 3990 3657"/>
                    <a:gd name="T47" fmla="*/ 3990 h 336"/>
                    <a:gd name="T48" fmla="+- 0 7882 7723"/>
                    <a:gd name="T49" fmla="*/ T48 w 257"/>
                    <a:gd name="T50" fmla="+- 0 3950 3657"/>
                    <a:gd name="T51" fmla="*/ 3950 h 336"/>
                    <a:gd name="T52" fmla="+- 0 7927 7723"/>
                    <a:gd name="T53" fmla="*/ T52 w 257"/>
                    <a:gd name="T54" fmla="+- 0 3897 3657"/>
                    <a:gd name="T55" fmla="*/ 3897 h 336"/>
                    <a:gd name="T56" fmla="+- 0 7961 7723"/>
                    <a:gd name="T57" fmla="*/ T56 w 257"/>
                    <a:gd name="T58" fmla="+- 0 3837 3657"/>
                    <a:gd name="T59" fmla="*/ 3837 h 336"/>
                    <a:gd name="T60" fmla="+- 0 7978 7723"/>
                    <a:gd name="T61" fmla="*/ T60 w 257"/>
                    <a:gd name="T62" fmla="+- 0 3772 3657"/>
                    <a:gd name="T63" fmla="*/ 3772 h 336"/>
                    <a:gd name="T64" fmla="+- 0 7980 7723"/>
                    <a:gd name="T65" fmla="*/ T64 w 257"/>
                    <a:gd name="T66" fmla="+- 0 3743 3657"/>
                    <a:gd name="T67" fmla="*/ 3743 h 336"/>
                    <a:gd name="T68" fmla="+- 0 7978 7723"/>
                    <a:gd name="T69" fmla="*/ T68 w 257"/>
                    <a:gd name="T70" fmla="+- 0 3717 3657"/>
                    <a:gd name="T71" fmla="*/ 3717 h 336"/>
                    <a:gd name="T72" fmla="+- 0 7970 7723"/>
                    <a:gd name="T73" fmla="*/ T72 w 257"/>
                    <a:gd name="T74" fmla="+- 0 3695 3657"/>
                    <a:gd name="T75" fmla="*/ 3695 h 336"/>
                    <a:gd name="T76" fmla="+- 0 7961 7723"/>
                    <a:gd name="T77" fmla="*/ T76 w 257"/>
                    <a:gd name="T78" fmla="+- 0 3676 3657"/>
                    <a:gd name="T79" fmla="*/ 3676 h 336"/>
                    <a:gd name="T80" fmla="+- 0 7944 7723"/>
                    <a:gd name="T81" fmla="*/ T80 w 257"/>
                    <a:gd name="T82" fmla="+- 0 3664 3657"/>
                    <a:gd name="T83" fmla="*/ 3664 h 33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</a:cxnLst>
                  <a:rect l="0" t="0" r="r" b="b"/>
                  <a:pathLst>
                    <a:path w="257" h="336">
                      <a:moveTo>
                        <a:pt x="221" y="7"/>
                      </a:moveTo>
                      <a:lnTo>
                        <a:pt x="204" y="0"/>
                      </a:lnTo>
                      <a:lnTo>
                        <a:pt x="183" y="0"/>
                      </a:lnTo>
                      <a:lnTo>
                        <a:pt x="111" y="33"/>
                      </a:lnTo>
                      <a:lnTo>
                        <a:pt x="65" y="79"/>
                      </a:lnTo>
                      <a:lnTo>
                        <a:pt x="29" y="139"/>
                      </a:lnTo>
                      <a:lnTo>
                        <a:pt x="5" y="204"/>
                      </a:lnTo>
                      <a:lnTo>
                        <a:pt x="0" y="233"/>
                      </a:lnTo>
                      <a:lnTo>
                        <a:pt x="0" y="261"/>
                      </a:lnTo>
                      <a:lnTo>
                        <a:pt x="27" y="321"/>
                      </a:lnTo>
                      <a:lnTo>
                        <a:pt x="65" y="336"/>
                      </a:lnTo>
                      <a:lnTo>
                        <a:pt x="87" y="333"/>
                      </a:lnTo>
                      <a:lnTo>
                        <a:pt x="159" y="293"/>
                      </a:lnTo>
                      <a:lnTo>
                        <a:pt x="204" y="240"/>
                      </a:lnTo>
                      <a:lnTo>
                        <a:pt x="238" y="180"/>
                      </a:lnTo>
                      <a:lnTo>
                        <a:pt x="255" y="115"/>
                      </a:lnTo>
                      <a:lnTo>
                        <a:pt x="257" y="86"/>
                      </a:lnTo>
                      <a:lnTo>
                        <a:pt x="255" y="60"/>
                      </a:lnTo>
                      <a:lnTo>
                        <a:pt x="247" y="38"/>
                      </a:lnTo>
                      <a:lnTo>
                        <a:pt x="238" y="19"/>
                      </a:lnTo>
                      <a:lnTo>
                        <a:pt x="221" y="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16" name="Group 3615"/>
              <p:cNvGrpSpPr>
                <a:grpSpLocks/>
              </p:cNvGrpSpPr>
              <p:nvPr/>
            </p:nvGrpSpPr>
            <p:grpSpPr bwMode="auto">
              <a:xfrm>
                <a:off x="7778" y="3729"/>
                <a:ext cx="147" cy="192"/>
                <a:chOff x="7778" y="3729"/>
                <a:chExt cx="147" cy="192"/>
              </a:xfrm>
            </p:grpSpPr>
            <p:sp>
              <p:nvSpPr>
                <p:cNvPr id="4095" name="Freeform 4094"/>
                <p:cNvSpPr>
                  <a:spLocks/>
                </p:cNvSpPr>
                <p:nvPr/>
              </p:nvSpPr>
              <p:spPr bwMode="auto">
                <a:xfrm>
                  <a:off x="7778" y="3729"/>
                  <a:ext cx="147" cy="192"/>
                </a:xfrm>
                <a:custGeom>
                  <a:avLst/>
                  <a:gdLst>
                    <a:gd name="T0" fmla="+- 0 7925 7778"/>
                    <a:gd name="T1" fmla="*/ T0 w 147"/>
                    <a:gd name="T2" fmla="+- 0 3782 3729"/>
                    <a:gd name="T3" fmla="*/ 3782 h 192"/>
                    <a:gd name="T4" fmla="+- 0 7925 7778"/>
                    <a:gd name="T5" fmla="*/ T4 w 147"/>
                    <a:gd name="T6" fmla="+- 0 3765 3729"/>
                    <a:gd name="T7" fmla="*/ 3765 h 192"/>
                    <a:gd name="T8" fmla="+- 0 7920 7778"/>
                    <a:gd name="T9" fmla="*/ T8 w 147"/>
                    <a:gd name="T10" fmla="+- 0 3753 3729"/>
                    <a:gd name="T11" fmla="*/ 3753 h 192"/>
                    <a:gd name="T12" fmla="+- 0 7915 7778"/>
                    <a:gd name="T13" fmla="*/ T12 w 147"/>
                    <a:gd name="T14" fmla="+- 0 3741 3729"/>
                    <a:gd name="T15" fmla="*/ 3741 h 192"/>
                    <a:gd name="T16" fmla="+- 0 7908 7778"/>
                    <a:gd name="T17" fmla="*/ T16 w 147"/>
                    <a:gd name="T18" fmla="+- 0 3734 3729"/>
                    <a:gd name="T19" fmla="*/ 3734 h 192"/>
                    <a:gd name="T20" fmla="+- 0 7898 7778"/>
                    <a:gd name="T21" fmla="*/ T20 w 147"/>
                    <a:gd name="T22" fmla="+- 0 3729 3729"/>
                    <a:gd name="T23" fmla="*/ 3729 h 192"/>
                    <a:gd name="T24" fmla="+- 0 7886 7778"/>
                    <a:gd name="T25" fmla="*/ T24 w 147"/>
                    <a:gd name="T26" fmla="+- 0 3729 3729"/>
                    <a:gd name="T27" fmla="*/ 3729 h 192"/>
                    <a:gd name="T28" fmla="+- 0 7831 7778"/>
                    <a:gd name="T29" fmla="*/ T28 w 147"/>
                    <a:gd name="T30" fmla="+- 0 3758 3729"/>
                    <a:gd name="T31" fmla="*/ 3758 h 192"/>
                    <a:gd name="T32" fmla="+- 0 7790 7778"/>
                    <a:gd name="T33" fmla="*/ T32 w 147"/>
                    <a:gd name="T34" fmla="+- 0 3822 3729"/>
                    <a:gd name="T35" fmla="*/ 3822 h 192"/>
                    <a:gd name="T36" fmla="+- 0 7783 7778"/>
                    <a:gd name="T37" fmla="*/ T36 w 147"/>
                    <a:gd name="T38" fmla="+- 0 3842 3729"/>
                    <a:gd name="T39" fmla="*/ 3842 h 192"/>
                    <a:gd name="T40" fmla="+- 0 7781 7778"/>
                    <a:gd name="T41" fmla="*/ T40 w 147"/>
                    <a:gd name="T42" fmla="+- 0 3858 3729"/>
                    <a:gd name="T43" fmla="*/ 3858 h 192"/>
                    <a:gd name="T44" fmla="+- 0 7778 7778"/>
                    <a:gd name="T45" fmla="*/ T44 w 147"/>
                    <a:gd name="T46" fmla="+- 0 3875 3729"/>
                    <a:gd name="T47" fmla="*/ 3875 h 192"/>
                    <a:gd name="T48" fmla="+- 0 7781 7778"/>
                    <a:gd name="T49" fmla="*/ T48 w 147"/>
                    <a:gd name="T50" fmla="+- 0 3890 3729"/>
                    <a:gd name="T51" fmla="*/ 3890 h 192"/>
                    <a:gd name="T52" fmla="+- 0 7786 7778"/>
                    <a:gd name="T53" fmla="*/ T52 w 147"/>
                    <a:gd name="T54" fmla="+- 0 3902 3729"/>
                    <a:gd name="T55" fmla="*/ 3902 h 192"/>
                    <a:gd name="T56" fmla="+- 0 7793 7778"/>
                    <a:gd name="T57" fmla="*/ T56 w 147"/>
                    <a:gd name="T58" fmla="+- 0 3911 3729"/>
                    <a:gd name="T59" fmla="*/ 3911 h 192"/>
                    <a:gd name="T60" fmla="+- 0 7800 7778"/>
                    <a:gd name="T61" fmla="*/ T60 w 147"/>
                    <a:gd name="T62" fmla="+- 0 3918 3729"/>
                    <a:gd name="T63" fmla="*/ 3918 h 192"/>
                    <a:gd name="T64" fmla="+- 0 7812 7778"/>
                    <a:gd name="T65" fmla="*/ T64 w 147"/>
                    <a:gd name="T66" fmla="+- 0 3921 3729"/>
                    <a:gd name="T67" fmla="*/ 3921 h 192"/>
                    <a:gd name="T68" fmla="+- 0 7824 7778"/>
                    <a:gd name="T69" fmla="*/ T68 w 147"/>
                    <a:gd name="T70" fmla="+- 0 3921 3729"/>
                    <a:gd name="T71" fmla="*/ 3921 h 192"/>
                    <a:gd name="T72" fmla="+- 0 7836 7778"/>
                    <a:gd name="T73" fmla="*/ T72 w 147"/>
                    <a:gd name="T74" fmla="+- 0 3916 3729"/>
                    <a:gd name="T75" fmla="*/ 3916 h 192"/>
                    <a:gd name="T76" fmla="+- 0 7850 7778"/>
                    <a:gd name="T77" fmla="*/ T76 w 147"/>
                    <a:gd name="T78" fmla="+- 0 3909 3729"/>
                    <a:gd name="T79" fmla="*/ 3909 h 19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</a:cxnLst>
                  <a:rect l="0" t="0" r="r" b="b"/>
                  <a:pathLst>
                    <a:path w="147" h="192">
                      <a:moveTo>
                        <a:pt x="147" y="53"/>
                      </a:moveTo>
                      <a:lnTo>
                        <a:pt x="147" y="36"/>
                      </a:lnTo>
                      <a:lnTo>
                        <a:pt x="142" y="24"/>
                      </a:lnTo>
                      <a:lnTo>
                        <a:pt x="137" y="12"/>
                      </a:lnTo>
                      <a:lnTo>
                        <a:pt x="130" y="5"/>
                      </a:lnTo>
                      <a:lnTo>
                        <a:pt x="120" y="0"/>
                      </a:lnTo>
                      <a:lnTo>
                        <a:pt x="108" y="0"/>
                      </a:lnTo>
                      <a:lnTo>
                        <a:pt x="53" y="29"/>
                      </a:lnTo>
                      <a:lnTo>
                        <a:pt x="12" y="93"/>
                      </a:lnTo>
                      <a:lnTo>
                        <a:pt x="5" y="113"/>
                      </a:lnTo>
                      <a:lnTo>
                        <a:pt x="3" y="129"/>
                      </a:lnTo>
                      <a:lnTo>
                        <a:pt x="0" y="146"/>
                      </a:lnTo>
                      <a:lnTo>
                        <a:pt x="3" y="161"/>
                      </a:lnTo>
                      <a:lnTo>
                        <a:pt x="8" y="173"/>
                      </a:lnTo>
                      <a:lnTo>
                        <a:pt x="15" y="182"/>
                      </a:lnTo>
                      <a:lnTo>
                        <a:pt x="22" y="189"/>
                      </a:lnTo>
                      <a:lnTo>
                        <a:pt x="34" y="192"/>
                      </a:lnTo>
                      <a:lnTo>
                        <a:pt x="46" y="192"/>
                      </a:lnTo>
                      <a:lnTo>
                        <a:pt x="58" y="187"/>
                      </a:lnTo>
                      <a:lnTo>
                        <a:pt x="72" y="18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17" name="Group 3616"/>
              <p:cNvGrpSpPr>
                <a:grpSpLocks/>
              </p:cNvGrpSpPr>
              <p:nvPr/>
            </p:nvGrpSpPr>
            <p:grpSpPr bwMode="auto">
              <a:xfrm>
                <a:off x="7925" y="3638"/>
                <a:ext cx="27" cy="17"/>
                <a:chOff x="7925" y="3638"/>
                <a:chExt cx="27" cy="17"/>
              </a:xfrm>
            </p:grpSpPr>
            <p:sp>
              <p:nvSpPr>
                <p:cNvPr id="4094" name="Freeform 4093"/>
                <p:cNvSpPr>
                  <a:spLocks/>
                </p:cNvSpPr>
                <p:nvPr/>
              </p:nvSpPr>
              <p:spPr bwMode="auto">
                <a:xfrm>
                  <a:off x="7925" y="3638"/>
                  <a:ext cx="27" cy="17"/>
                </a:xfrm>
                <a:custGeom>
                  <a:avLst/>
                  <a:gdLst>
                    <a:gd name="T0" fmla="+- 0 7925 7925"/>
                    <a:gd name="T1" fmla="*/ T0 w 27"/>
                    <a:gd name="T2" fmla="+- 0 3638 3638"/>
                    <a:gd name="T3" fmla="*/ 3638 h 17"/>
                    <a:gd name="T4" fmla="+- 0 7951 7925"/>
                    <a:gd name="T5" fmla="*/ T4 w 27"/>
                    <a:gd name="T6" fmla="+- 0 3654 3638"/>
                    <a:gd name="T7" fmla="*/ 3654 h 1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27" h="17">
                      <a:moveTo>
                        <a:pt x="0" y="0"/>
                      </a:moveTo>
                      <a:lnTo>
                        <a:pt x="26" y="16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18" name="Group 3617"/>
              <p:cNvGrpSpPr>
                <a:grpSpLocks/>
              </p:cNvGrpSpPr>
              <p:nvPr/>
            </p:nvGrpSpPr>
            <p:grpSpPr bwMode="auto">
              <a:xfrm>
                <a:off x="7728" y="3981"/>
                <a:ext cx="24" cy="15"/>
                <a:chOff x="7728" y="3981"/>
                <a:chExt cx="24" cy="15"/>
              </a:xfrm>
            </p:grpSpPr>
            <p:sp>
              <p:nvSpPr>
                <p:cNvPr id="4093" name="Freeform 4092"/>
                <p:cNvSpPr>
                  <a:spLocks/>
                </p:cNvSpPr>
                <p:nvPr/>
              </p:nvSpPr>
              <p:spPr bwMode="auto">
                <a:xfrm>
                  <a:off x="7728" y="3981"/>
                  <a:ext cx="24" cy="15"/>
                </a:xfrm>
                <a:custGeom>
                  <a:avLst/>
                  <a:gdLst>
                    <a:gd name="T0" fmla="+- 0 7728 7728"/>
                    <a:gd name="T1" fmla="*/ T0 w 24"/>
                    <a:gd name="T2" fmla="+- 0 3981 3981"/>
                    <a:gd name="T3" fmla="*/ 3981 h 15"/>
                    <a:gd name="T4" fmla="+- 0 7752 7728"/>
                    <a:gd name="T5" fmla="*/ T4 w 24"/>
                    <a:gd name="T6" fmla="+- 0 3995 3981"/>
                    <a:gd name="T7" fmla="*/ 3995 h 1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24" h="15">
                      <a:moveTo>
                        <a:pt x="0" y="0"/>
                      </a:moveTo>
                      <a:lnTo>
                        <a:pt x="24" y="1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19" name="Group 3618"/>
              <p:cNvGrpSpPr>
                <a:grpSpLocks/>
              </p:cNvGrpSpPr>
              <p:nvPr/>
            </p:nvGrpSpPr>
            <p:grpSpPr bwMode="auto">
              <a:xfrm>
                <a:off x="7831" y="3798"/>
                <a:ext cx="39" cy="51"/>
                <a:chOff x="7831" y="3798"/>
                <a:chExt cx="39" cy="51"/>
              </a:xfrm>
            </p:grpSpPr>
            <p:sp>
              <p:nvSpPr>
                <p:cNvPr id="4092" name="Freeform 4091"/>
                <p:cNvSpPr>
                  <a:spLocks/>
                </p:cNvSpPr>
                <p:nvPr/>
              </p:nvSpPr>
              <p:spPr bwMode="auto">
                <a:xfrm>
                  <a:off x="7831" y="3798"/>
                  <a:ext cx="39" cy="51"/>
                </a:xfrm>
                <a:custGeom>
                  <a:avLst/>
                  <a:gdLst>
                    <a:gd name="T0" fmla="+- 0 7870 7831"/>
                    <a:gd name="T1" fmla="*/ T0 w 39"/>
                    <a:gd name="T2" fmla="+- 0 3801 3798"/>
                    <a:gd name="T3" fmla="*/ 3801 h 51"/>
                    <a:gd name="T4" fmla="+- 0 7865 7831"/>
                    <a:gd name="T5" fmla="*/ T4 w 39"/>
                    <a:gd name="T6" fmla="+- 0 3798 3798"/>
                    <a:gd name="T7" fmla="*/ 3798 h 51"/>
                    <a:gd name="T8" fmla="+- 0 7862 7831"/>
                    <a:gd name="T9" fmla="*/ T8 w 39"/>
                    <a:gd name="T10" fmla="+- 0 3798 3798"/>
                    <a:gd name="T11" fmla="*/ 3798 h 51"/>
                    <a:gd name="T12" fmla="+- 0 7858 7831"/>
                    <a:gd name="T13" fmla="*/ T12 w 39"/>
                    <a:gd name="T14" fmla="+- 0 3798 3798"/>
                    <a:gd name="T15" fmla="*/ 3798 h 51"/>
                    <a:gd name="T16" fmla="+- 0 7855 7831"/>
                    <a:gd name="T17" fmla="*/ T16 w 39"/>
                    <a:gd name="T18" fmla="+- 0 3798 3798"/>
                    <a:gd name="T19" fmla="*/ 3798 h 51"/>
                    <a:gd name="T20" fmla="+- 0 7850 7831"/>
                    <a:gd name="T21" fmla="*/ T20 w 39"/>
                    <a:gd name="T22" fmla="+- 0 3801 3798"/>
                    <a:gd name="T23" fmla="*/ 3801 h 51"/>
                    <a:gd name="T24" fmla="+- 0 7846 7831"/>
                    <a:gd name="T25" fmla="*/ T24 w 39"/>
                    <a:gd name="T26" fmla="+- 0 3803 3798"/>
                    <a:gd name="T27" fmla="*/ 3803 h 51"/>
                    <a:gd name="T28" fmla="+- 0 7843 7831"/>
                    <a:gd name="T29" fmla="*/ T28 w 39"/>
                    <a:gd name="T30" fmla="+- 0 3806 3798"/>
                    <a:gd name="T31" fmla="*/ 3806 h 51"/>
                    <a:gd name="T32" fmla="+- 0 7838 7831"/>
                    <a:gd name="T33" fmla="*/ T32 w 39"/>
                    <a:gd name="T34" fmla="+- 0 3810 3798"/>
                    <a:gd name="T35" fmla="*/ 3810 h 51"/>
                    <a:gd name="T36" fmla="+- 0 7836 7831"/>
                    <a:gd name="T37" fmla="*/ T36 w 39"/>
                    <a:gd name="T38" fmla="+- 0 3815 3798"/>
                    <a:gd name="T39" fmla="*/ 3815 h 51"/>
                    <a:gd name="T40" fmla="+- 0 7834 7831"/>
                    <a:gd name="T41" fmla="*/ T40 w 39"/>
                    <a:gd name="T42" fmla="+- 0 3820 3798"/>
                    <a:gd name="T43" fmla="*/ 3820 h 51"/>
                    <a:gd name="T44" fmla="+- 0 7831 7831"/>
                    <a:gd name="T45" fmla="*/ T44 w 39"/>
                    <a:gd name="T46" fmla="+- 0 3825 3798"/>
                    <a:gd name="T47" fmla="*/ 3825 h 51"/>
                    <a:gd name="T48" fmla="+- 0 7831 7831"/>
                    <a:gd name="T49" fmla="*/ T48 w 39"/>
                    <a:gd name="T50" fmla="+- 0 3830 3798"/>
                    <a:gd name="T51" fmla="*/ 3830 h 51"/>
                    <a:gd name="T52" fmla="+- 0 7831 7831"/>
                    <a:gd name="T53" fmla="*/ T52 w 39"/>
                    <a:gd name="T54" fmla="+- 0 3834 3798"/>
                    <a:gd name="T55" fmla="*/ 3834 h 51"/>
                    <a:gd name="T56" fmla="+- 0 7831 7831"/>
                    <a:gd name="T57" fmla="*/ T56 w 39"/>
                    <a:gd name="T58" fmla="+- 0 3839 3798"/>
                    <a:gd name="T59" fmla="*/ 3839 h 51"/>
                    <a:gd name="T60" fmla="+- 0 7831 7831"/>
                    <a:gd name="T61" fmla="*/ T60 w 39"/>
                    <a:gd name="T62" fmla="+- 0 3844 3798"/>
                    <a:gd name="T63" fmla="*/ 3844 h 51"/>
                    <a:gd name="T64" fmla="+- 0 7834 7831"/>
                    <a:gd name="T65" fmla="*/ T64 w 39"/>
                    <a:gd name="T66" fmla="+- 0 3846 3798"/>
                    <a:gd name="T67" fmla="*/ 3846 h 51"/>
                    <a:gd name="T68" fmla="+- 0 7838 7831"/>
                    <a:gd name="T69" fmla="*/ T68 w 39"/>
                    <a:gd name="T70" fmla="+- 0 3849 3798"/>
                    <a:gd name="T71" fmla="*/ 3849 h 51"/>
                    <a:gd name="T72" fmla="+- 0 7841 7831"/>
                    <a:gd name="T73" fmla="*/ T72 w 39"/>
                    <a:gd name="T74" fmla="+- 0 3849 3798"/>
                    <a:gd name="T75" fmla="*/ 3849 h 5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</a:cxnLst>
                  <a:rect l="0" t="0" r="r" b="b"/>
                  <a:pathLst>
                    <a:path w="39" h="51">
                      <a:moveTo>
                        <a:pt x="39" y="3"/>
                      </a:moveTo>
                      <a:lnTo>
                        <a:pt x="34" y="0"/>
                      </a:lnTo>
                      <a:lnTo>
                        <a:pt x="31" y="0"/>
                      </a:lnTo>
                      <a:lnTo>
                        <a:pt x="27" y="0"/>
                      </a:lnTo>
                      <a:lnTo>
                        <a:pt x="24" y="0"/>
                      </a:lnTo>
                      <a:lnTo>
                        <a:pt x="19" y="3"/>
                      </a:lnTo>
                      <a:lnTo>
                        <a:pt x="15" y="5"/>
                      </a:lnTo>
                      <a:lnTo>
                        <a:pt x="12" y="8"/>
                      </a:lnTo>
                      <a:lnTo>
                        <a:pt x="7" y="12"/>
                      </a:lnTo>
                      <a:lnTo>
                        <a:pt x="5" y="17"/>
                      </a:lnTo>
                      <a:lnTo>
                        <a:pt x="3" y="22"/>
                      </a:lnTo>
                      <a:lnTo>
                        <a:pt x="0" y="27"/>
                      </a:lnTo>
                      <a:lnTo>
                        <a:pt x="0" y="32"/>
                      </a:lnTo>
                      <a:lnTo>
                        <a:pt x="0" y="36"/>
                      </a:lnTo>
                      <a:lnTo>
                        <a:pt x="0" y="41"/>
                      </a:lnTo>
                      <a:lnTo>
                        <a:pt x="0" y="46"/>
                      </a:lnTo>
                      <a:lnTo>
                        <a:pt x="3" y="48"/>
                      </a:lnTo>
                      <a:lnTo>
                        <a:pt x="7" y="51"/>
                      </a:lnTo>
                      <a:lnTo>
                        <a:pt x="10" y="5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20" name="Group 3619"/>
              <p:cNvGrpSpPr>
                <a:grpSpLocks/>
              </p:cNvGrpSpPr>
              <p:nvPr/>
            </p:nvGrpSpPr>
            <p:grpSpPr bwMode="auto">
              <a:xfrm>
                <a:off x="7925" y="3782"/>
                <a:ext cx="12" cy="8"/>
                <a:chOff x="7925" y="3782"/>
                <a:chExt cx="12" cy="8"/>
              </a:xfrm>
            </p:grpSpPr>
            <p:sp>
              <p:nvSpPr>
                <p:cNvPr id="4091" name="Freeform 4090"/>
                <p:cNvSpPr>
                  <a:spLocks/>
                </p:cNvSpPr>
                <p:nvPr/>
              </p:nvSpPr>
              <p:spPr bwMode="auto">
                <a:xfrm>
                  <a:off x="7925" y="3782"/>
                  <a:ext cx="12" cy="8"/>
                </a:xfrm>
                <a:custGeom>
                  <a:avLst/>
                  <a:gdLst>
                    <a:gd name="T0" fmla="+- 0 7925 7925"/>
                    <a:gd name="T1" fmla="*/ T0 w 12"/>
                    <a:gd name="T2" fmla="+- 0 3782 3782"/>
                    <a:gd name="T3" fmla="*/ 3782 h 8"/>
                    <a:gd name="T4" fmla="+- 0 7937 7925"/>
                    <a:gd name="T5" fmla="*/ T4 w 12"/>
                    <a:gd name="T6" fmla="+- 0 3789 3782"/>
                    <a:gd name="T7" fmla="*/ 3789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2" h="8">
                      <a:moveTo>
                        <a:pt x="0" y="0"/>
                      </a:moveTo>
                      <a:lnTo>
                        <a:pt x="12" y="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21" name="Group 3620"/>
              <p:cNvGrpSpPr>
                <a:grpSpLocks/>
              </p:cNvGrpSpPr>
              <p:nvPr/>
            </p:nvGrpSpPr>
            <p:grpSpPr bwMode="auto">
              <a:xfrm>
                <a:off x="7853" y="3909"/>
                <a:ext cx="12" cy="8"/>
                <a:chOff x="7853" y="3909"/>
                <a:chExt cx="12" cy="8"/>
              </a:xfrm>
            </p:grpSpPr>
            <p:sp>
              <p:nvSpPr>
                <p:cNvPr id="4090" name="Freeform 4089"/>
                <p:cNvSpPr>
                  <a:spLocks/>
                </p:cNvSpPr>
                <p:nvPr/>
              </p:nvSpPr>
              <p:spPr bwMode="auto">
                <a:xfrm>
                  <a:off x="7853" y="3909"/>
                  <a:ext cx="12" cy="8"/>
                </a:xfrm>
                <a:custGeom>
                  <a:avLst/>
                  <a:gdLst>
                    <a:gd name="T0" fmla="+- 0 7865 7853"/>
                    <a:gd name="T1" fmla="*/ T0 w 12"/>
                    <a:gd name="T2" fmla="+- 0 3916 3909"/>
                    <a:gd name="T3" fmla="*/ 3916 h 8"/>
                    <a:gd name="T4" fmla="+- 0 7853 7853"/>
                    <a:gd name="T5" fmla="*/ T4 w 12"/>
                    <a:gd name="T6" fmla="+- 0 3909 3909"/>
                    <a:gd name="T7" fmla="*/ 3909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2" h="8">
                      <a:moveTo>
                        <a:pt x="12" y="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22" name="Group 3621"/>
              <p:cNvGrpSpPr>
                <a:grpSpLocks/>
              </p:cNvGrpSpPr>
              <p:nvPr/>
            </p:nvGrpSpPr>
            <p:grpSpPr bwMode="auto">
              <a:xfrm>
                <a:off x="7867" y="4497"/>
                <a:ext cx="51" cy="70"/>
                <a:chOff x="7867" y="4497"/>
                <a:chExt cx="51" cy="70"/>
              </a:xfrm>
            </p:grpSpPr>
            <p:sp>
              <p:nvSpPr>
                <p:cNvPr id="4089" name="Freeform 4088"/>
                <p:cNvSpPr>
                  <a:spLocks/>
                </p:cNvSpPr>
                <p:nvPr/>
              </p:nvSpPr>
              <p:spPr bwMode="auto">
                <a:xfrm>
                  <a:off x="7867" y="4497"/>
                  <a:ext cx="51" cy="70"/>
                </a:xfrm>
                <a:custGeom>
                  <a:avLst/>
                  <a:gdLst>
                    <a:gd name="T0" fmla="+- 0 7918 7867"/>
                    <a:gd name="T1" fmla="*/ T0 w 51"/>
                    <a:gd name="T2" fmla="+- 0 4499 4497"/>
                    <a:gd name="T3" fmla="*/ 4499 h 70"/>
                    <a:gd name="T4" fmla="+- 0 7913 7867"/>
                    <a:gd name="T5" fmla="*/ T4 w 51"/>
                    <a:gd name="T6" fmla="+- 0 4497 4497"/>
                    <a:gd name="T7" fmla="*/ 4497 h 70"/>
                    <a:gd name="T8" fmla="+- 0 7908 7867"/>
                    <a:gd name="T9" fmla="*/ T8 w 51"/>
                    <a:gd name="T10" fmla="+- 0 4497 4497"/>
                    <a:gd name="T11" fmla="*/ 4497 h 70"/>
                    <a:gd name="T12" fmla="+- 0 7903 7867"/>
                    <a:gd name="T13" fmla="*/ T12 w 51"/>
                    <a:gd name="T14" fmla="+- 0 4497 4497"/>
                    <a:gd name="T15" fmla="*/ 4497 h 70"/>
                    <a:gd name="T16" fmla="+- 0 7896 7867"/>
                    <a:gd name="T17" fmla="*/ T16 w 51"/>
                    <a:gd name="T18" fmla="+- 0 4499 4497"/>
                    <a:gd name="T19" fmla="*/ 4499 h 70"/>
                    <a:gd name="T20" fmla="+- 0 7891 7867"/>
                    <a:gd name="T21" fmla="*/ T20 w 51"/>
                    <a:gd name="T22" fmla="+- 0 4502 4497"/>
                    <a:gd name="T23" fmla="*/ 4502 h 70"/>
                    <a:gd name="T24" fmla="+- 0 7886 7867"/>
                    <a:gd name="T25" fmla="*/ T24 w 51"/>
                    <a:gd name="T26" fmla="+- 0 4506 4497"/>
                    <a:gd name="T27" fmla="*/ 4506 h 70"/>
                    <a:gd name="T28" fmla="+- 0 7882 7867"/>
                    <a:gd name="T29" fmla="*/ T28 w 51"/>
                    <a:gd name="T30" fmla="+- 0 4511 4497"/>
                    <a:gd name="T31" fmla="*/ 4511 h 70"/>
                    <a:gd name="T32" fmla="+- 0 7877 7867"/>
                    <a:gd name="T33" fmla="*/ T32 w 51"/>
                    <a:gd name="T34" fmla="+- 0 4516 4497"/>
                    <a:gd name="T35" fmla="*/ 4516 h 70"/>
                    <a:gd name="T36" fmla="+- 0 7874 7867"/>
                    <a:gd name="T37" fmla="*/ T36 w 51"/>
                    <a:gd name="T38" fmla="+- 0 4523 4497"/>
                    <a:gd name="T39" fmla="*/ 4523 h 70"/>
                    <a:gd name="T40" fmla="+- 0 7872 7867"/>
                    <a:gd name="T41" fmla="*/ T40 w 51"/>
                    <a:gd name="T42" fmla="+- 0 4528 4497"/>
                    <a:gd name="T43" fmla="*/ 4528 h 70"/>
                    <a:gd name="T44" fmla="+- 0 7870 7867"/>
                    <a:gd name="T45" fmla="*/ T44 w 51"/>
                    <a:gd name="T46" fmla="+- 0 4535 4497"/>
                    <a:gd name="T47" fmla="*/ 4535 h 70"/>
                    <a:gd name="T48" fmla="+- 0 7867 7867"/>
                    <a:gd name="T49" fmla="*/ T48 w 51"/>
                    <a:gd name="T50" fmla="+- 0 4542 4497"/>
                    <a:gd name="T51" fmla="*/ 4542 h 70"/>
                    <a:gd name="T52" fmla="+- 0 7867 7867"/>
                    <a:gd name="T53" fmla="*/ T52 w 51"/>
                    <a:gd name="T54" fmla="+- 0 4547 4497"/>
                    <a:gd name="T55" fmla="*/ 4547 h 70"/>
                    <a:gd name="T56" fmla="+- 0 7870 7867"/>
                    <a:gd name="T57" fmla="*/ T56 w 51"/>
                    <a:gd name="T58" fmla="+- 0 4554 4497"/>
                    <a:gd name="T59" fmla="*/ 4554 h 70"/>
                    <a:gd name="T60" fmla="+- 0 7872 7867"/>
                    <a:gd name="T61" fmla="*/ T60 w 51"/>
                    <a:gd name="T62" fmla="+- 0 4559 4497"/>
                    <a:gd name="T63" fmla="*/ 4559 h 70"/>
                    <a:gd name="T64" fmla="+- 0 7874 7867"/>
                    <a:gd name="T65" fmla="*/ T64 w 51"/>
                    <a:gd name="T66" fmla="+- 0 4562 4497"/>
                    <a:gd name="T67" fmla="*/ 4562 h 70"/>
                    <a:gd name="T68" fmla="+- 0 7879 7867"/>
                    <a:gd name="T69" fmla="*/ T68 w 51"/>
                    <a:gd name="T70" fmla="+- 0 4566 4497"/>
                    <a:gd name="T71" fmla="*/ 4566 h 7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</a:cxnLst>
                  <a:rect l="0" t="0" r="r" b="b"/>
                  <a:pathLst>
                    <a:path w="51" h="70">
                      <a:moveTo>
                        <a:pt x="51" y="2"/>
                      </a:moveTo>
                      <a:lnTo>
                        <a:pt x="46" y="0"/>
                      </a:lnTo>
                      <a:lnTo>
                        <a:pt x="41" y="0"/>
                      </a:lnTo>
                      <a:lnTo>
                        <a:pt x="36" y="0"/>
                      </a:lnTo>
                      <a:lnTo>
                        <a:pt x="29" y="2"/>
                      </a:lnTo>
                      <a:lnTo>
                        <a:pt x="24" y="5"/>
                      </a:lnTo>
                      <a:lnTo>
                        <a:pt x="19" y="9"/>
                      </a:lnTo>
                      <a:lnTo>
                        <a:pt x="15" y="14"/>
                      </a:lnTo>
                      <a:lnTo>
                        <a:pt x="10" y="19"/>
                      </a:lnTo>
                      <a:lnTo>
                        <a:pt x="7" y="26"/>
                      </a:lnTo>
                      <a:lnTo>
                        <a:pt x="5" y="31"/>
                      </a:lnTo>
                      <a:lnTo>
                        <a:pt x="3" y="38"/>
                      </a:lnTo>
                      <a:lnTo>
                        <a:pt x="0" y="45"/>
                      </a:lnTo>
                      <a:lnTo>
                        <a:pt x="0" y="50"/>
                      </a:lnTo>
                      <a:lnTo>
                        <a:pt x="3" y="57"/>
                      </a:lnTo>
                      <a:lnTo>
                        <a:pt x="5" y="62"/>
                      </a:lnTo>
                      <a:lnTo>
                        <a:pt x="7" y="65"/>
                      </a:lnTo>
                      <a:lnTo>
                        <a:pt x="12" y="6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23" name="Group 3622"/>
              <p:cNvGrpSpPr>
                <a:grpSpLocks/>
              </p:cNvGrpSpPr>
              <p:nvPr/>
            </p:nvGrpSpPr>
            <p:grpSpPr bwMode="auto">
              <a:xfrm>
                <a:off x="7891" y="4509"/>
                <a:ext cx="58" cy="72"/>
                <a:chOff x="7891" y="4509"/>
                <a:chExt cx="58" cy="72"/>
              </a:xfrm>
            </p:grpSpPr>
            <p:sp>
              <p:nvSpPr>
                <p:cNvPr id="4088" name="Freeform 4087"/>
                <p:cNvSpPr>
                  <a:spLocks/>
                </p:cNvSpPr>
                <p:nvPr/>
              </p:nvSpPr>
              <p:spPr bwMode="auto">
                <a:xfrm>
                  <a:off x="7891" y="4509"/>
                  <a:ext cx="58" cy="72"/>
                </a:xfrm>
                <a:custGeom>
                  <a:avLst/>
                  <a:gdLst>
                    <a:gd name="T0" fmla="+- 0 7949 7891"/>
                    <a:gd name="T1" fmla="*/ T0 w 58"/>
                    <a:gd name="T2" fmla="+- 0 4533 4509"/>
                    <a:gd name="T3" fmla="*/ 4533 h 72"/>
                    <a:gd name="T4" fmla="+- 0 7949 7891"/>
                    <a:gd name="T5" fmla="*/ T4 w 58"/>
                    <a:gd name="T6" fmla="+- 0 4528 4509"/>
                    <a:gd name="T7" fmla="*/ 4528 h 72"/>
                    <a:gd name="T8" fmla="+- 0 7946 7891"/>
                    <a:gd name="T9" fmla="*/ T8 w 58"/>
                    <a:gd name="T10" fmla="+- 0 4521 4509"/>
                    <a:gd name="T11" fmla="*/ 4521 h 72"/>
                    <a:gd name="T12" fmla="+- 0 7944 7891"/>
                    <a:gd name="T13" fmla="*/ T12 w 58"/>
                    <a:gd name="T14" fmla="+- 0 4516 4509"/>
                    <a:gd name="T15" fmla="*/ 4516 h 72"/>
                    <a:gd name="T16" fmla="+- 0 7942 7891"/>
                    <a:gd name="T17" fmla="*/ T16 w 58"/>
                    <a:gd name="T18" fmla="+- 0 4514 4509"/>
                    <a:gd name="T19" fmla="*/ 4514 h 72"/>
                    <a:gd name="T20" fmla="+- 0 7937 7891"/>
                    <a:gd name="T21" fmla="*/ T20 w 58"/>
                    <a:gd name="T22" fmla="+- 0 4511 4509"/>
                    <a:gd name="T23" fmla="*/ 4511 h 72"/>
                    <a:gd name="T24" fmla="+- 0 7932 7891"/>
                    <a:gd name="T25" fmla="*/ T24 w 58"/>
                    <a:gd name="T26" fmla="+- 0 4509 4509"/>
                    <a:gd name="T27" fmla="*/ 4509 h 72"/>
                    <a:gd name="T28" fmla="+- 0 7927 7891"/>
                    <a:gd name="T29" fmla="*/ T28 w 58"/>
                    <a:gd name="T30" fmla="+- 0 4509 4509"/>
                    <a:gd name="T31" fmla="*/ 4509 h 72"/>
                    <a:gd name="T32" fmla="+- 0 7920 7891"/>
                    <a:gd name="T33" fmla="*/ T32 w 58"/>
                    <a:gd name="T34" fmla="+- 0 4511 4509"/>
                    <a:gd name="T35" fmla="*/ 4511 h 72"/>
                    <a:gd name="T36" fmla="+- 0 7915 7891"/>
                    <a:gd name="T37" fmla="*/ T36 w 58"/>
                    <a:gd name="T38" fmla="+- 0 4514 4509"/>
                    <a:gd name="T39" fmla="*/ 4514 h 72"/>
                    <a:gd name="T40" fmla="+- 0 7910 7891"/>
                    <a:gd name="T41" fmla="*/ T40 w 58"/>
                    <a:gd name="T42" fmla="+- 0 4518 4509"/>
                    <a:gd name="T43" fmla="*/ 4518 h 72"/>
                    <a:gd name="T44" fmla="+- 0 7903 7891"/>
                    <a:gd name="T45" fmla="*/ T44 w 58"/>
                    <a:gd name="T46" fmla="+- 0 4523 4509"/>
                    <a:gd name="T47" fmla="*/ 4523 h 72"/>
                    <a:gd name="T48" fmla="+- 0 7898 7891"/>
                    <a:gd name="T49" fmla="*/ T48 w 58"/>
                    <a:gd name="T50" fmla="+- 0 4528 4509"/>
                    <a:gd name="T51" fmla="*/ 4528 h 72"/>
                    <a:gd name="T52" fmla="+- 0 7896 7891"/>
                    <a:gd name="T53" fmla="*/ T52 w 58"/>
                    <a:gd name="T54" fmla="+- 0 4535 4509"/>
                    <a:gd name="T55" fmla="*/ 4535 h 72"/>
                    <a:gd name="T56" fmla="+- 0 7894 7891"/>
                    <a:gd name="T57" fmla="*/ T56 w 58"/>
                    <a:gd name="T58" fmla="+- 0 4542 4509"/>
                    <a:gd name="T59" fmla="*/ 4542 h 72"/>
                    <a:gd name="T60" fmla="+- 0 7891 7891"/>
                    <a:gd name="T61" fmla="*/ T60 w 58"/>
                    <a:gd name="T62" fmla="+- 0 4550 4509"/>
                    <a:gd name="T63" fmla="*/ 4550 h 72"/>
                    <a:gd name="T64" fmla="+- 0 7891 7891"/>
                    <a:gd name="T65" fmla="*/ T64 w 58"/>
                    <a:gd name="T66" fmla="+- 0 4557 4509"/>
                    <a:gd name="T67" fmla="*/ 4557 h 72"/>
                    <a:gd name="T68" fmla="+- 0 7891 7891"/>
                    <a:gd name="T69" fmla="*/ T68 w 58"/>
                    <a:gd name="T70" fmla="+- 0 4562 4509"/>
                    <a:gd name="T71" fmla="*/ 4562 h 72"/>
                    <a:gd name="T72" fmla="+- 0 7891 7891"/>
                    <a:gd name="T73" fmla="*/ T72 w 58"/>
                    <a:gd name="T74" fmla="+- 0 4569 4509"/>
                    <a:gd name="T75" fmla="*/ 4569 h 72"/>
                    <a:gd name="T76" fmla="+- 0 7894 7891"/>
                    <a:gd name="T77" fmla="*/ T76 w 58"/>
                    <a:gd name="T78" fmla="+- 0 4574 4509"/>
                    <a:gd name="T79" fmla="*/ 4574 h 72"/>
                    <a:gd name="T80" fmla="+- 0 7898 7891"/>
                    <a:gd name="T81" fmla="*/ T80 w 58"/>
                    <a:gd name="T82" fmla="+- 0 4576 4509"/>
                    <a:gd name="T83" fmla="*/ 4576 h 72"/>
                    <a:gd name="T84" fmla="+- 0 7903 7891"/>
                    <a:gd name="T85" fmla="*/ T84 w 58"/>
                    <a:gd name="T86" fmla="+- 0 4578 4509"/>
                    <a:gd name="T87" fmla="*/ 4578 h 72"/>
                    <a:gd name="T88" fmla="+- 0 7908 7891"/>
                    <a:gd name="T89" fmla="*/ T88 w 58"/>
                    <a:gd name="T90" fmla="+- 0 4581 4509"/>
                    <a:gd name="T91" fmla="*/ 4581 h 72"/>
                    <a:gd name="T92" fmla="+- 0 7913 7891"/>
                    <a:gd name="T93" fmla="*/ T92 w 58"/>
                    <a:gd name="T94" fmla="+- 0 4581 4509"/>
                    <a:gd name="T95" fmla="*/ 4581 h 72"/>
                    <a:gd name="T96" fmla="+- 0 7918 7891"/>
                    <a:gd name="T97" fmla="*/ T96 w 58"/>
                    <a:gd name="T98" fmla="+- 0 4578 4509"/>
                    <a:gd name="T99" fmla="*/ 4578 h 72"/>
                    <a:gd name="T100" fmla="+- 0 7925 7891"/>
                    <a:gd name="T101" fmla="*/ T100 w 58"/>
                    <a:gd name="T102" fmla="+- 0 4576 4509"/>
                    <a:gd name="T103" fmla="*/ 4576 h 7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</a:cxnLst>
                  <a:rect l="0" t="0" r="r" b="b"/>
                  <a:pathLst>
                    <a:path w="58" h="72">
                      <a:moveTo>
                        <a:pt x="58" y="24"/>
                      </a:moveTo>
                      <a:lnTo>
                        <a:pt x="58" y="19"/>
                      </a:lnTo>
                      <a:lnTo>
                        <a:pt x="55" y="12"/>
                      </a:lnTo>
                      <a:lnTo>
                        <a:pt x="53" y="7"/>
                      </a:lnTo>
                      <a:lnTo>
                        <a:pt x="51" y="5"/>
                      </a:lnTo>
                      <a:lnTo>
                        <a:pt x="46" y="2"/>
                      </a:lnTo>
                      <a:lnTo>
                        <a:pt x="41" y="0"/>
                      </a:lnTo>
                      <a:lnTo>
                        <a:pt x="36" y="0"/>
                      </a:lnTo>
                      <a:lnTo>
                        <a:pt x="29" y="2"/>
                      </a:lnTo>
                      <a:lnTo>
                        <a:pt x="24" y="5"/>
                      </a:lnTo>
                      <a:lnTo>
                        <a:pt x="19" y="9"/>
                      </a:lnTo>
                      <a:lnTo>
                        <a:pt x="12" y="14"/>
                      </a:lnTo>
                      <a:lnTo>
                        <a:pt x="7" y="19"/>
                      </a:lnTo>
                      <a:lnTo>
                        <a:pt x="5" y="26"/>
                      </a:lnTo>
                      <a:lnTo>
                        <a:pt x="3" y="33"/>
                      </a:lnTo>
                      <a:lnTo>
                        <a:pt x="0" y="41"/>
                      </a:lnTo>
                      <a:lnTo>
                        <a:pt x="0" y="48"/>
                      </a:lnTo>
                      <a:lnTo>
                        <a:pt x="0" y="53"/>
                      </a:lnTo>
                      <a:lnTo>
                        <a:pt x="0" y="60"/>
                      </a:lnTo>
                      <a:lnTo>
                        <a:pt x="3" y="65"/>
                      </a:lnTo>
                      <a:lnTo>
                        <a:pt x="7" y="67"/>
                      </a:lnTo>
                      <a:lnTo>
                        <a:pt x="12" y="69"/>
                      </a:lnTo>
                      <a:lnTo>
                        <a:pt x="17" y="72"/>
                      </a:lnTo>
                      <a:lnTo>
                        <a:pt x="22" y="72"/>
                      </a:lnTo>
                      <a:lnTo>
                        <a:pt x="27" y="69"/>
                      </a:lnTo>
                      <a:lnTo>
                        <a:pt x="34" y="6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24" name="Group 3623"/>
              <p:cNvGrpSpPr>
                <a:grpSpLocks/>
              </p:cNvGrpSpPr>
              <p:nvPr/>
            </p:nvGrpSpPr>
            <p:grpSpPr bwMode="auto">
              <a:xfrm>
                <a:off x="7901" y="4523"/>
                <a:ext cx="32" cy="44"/>
                <a:chOff x="7901" y="4523"/>
                <a:chExt cx="32" cy="44"/>
              </a:xfrm>
            </p:grpSpPr>
            <p:sp>
              <p:nvSpPr>
                <p:cNvPr id="4087" name="Freeform 4086"/>
                <p:cNvSpPr>
                  <a:spLocks/>
                </p:cNvSpPr>
                <p:nvPr/>
              </p:nvSpPr>
              <p:spPr bwMode="auto">
                <a:xfrm>
                  <a:off x="7901" y="4523"/>
                  <a:ext cx="32" cy="44"/>
                </a:xfrm>
                <a:custGeom>
                  <a:avLst/>
                  <a:gdLst>
                    <a:gd name="T0" fmla="+- 0 7908 7901"/>
                    <a:gd name="T1" fmla="*/ T0 w 32"/>
                    <a:gd name="T2" fmla="+- 0 4566 4523"/>
                    <a:gd name="T3" fmla="*/ 4566 h 44"/>
                    <a:gd name="T4" fmla="+- 0 7906 7901"/>
                    <a:gd name="T5" fmla="*/ T4 w 32"/>
                    <a:gd name="T6" fmla="+- 0 4564 4523"/>
                    <a:gd name="T7" fmla="*/ 4564 h 44"/>
                    <a:gd name="T8" fmla="+- 0 7903 7901"/>
                    <a:gd name="T9" fmla="*/ T8 w 32"/>
                    <a:gd name="T10" fmla="+- 0 4562 4523"/>
                    <a:gd name="T11" fmla="*/ 4562 h 44"/>
                    <a:gd name="T12" fmla="+- 0 7901 7901"/>
                    <a:gd name="T13" fmla="*/ T12 w 32"/>
                    <a:gd name="T14" fmla="+- 0 4559 4523"/>
                    <a:gd name="T15" fmla="*/ 4559 h 44"/>
                    <a:gd name="T16" fmla="+- 0 7901 7901"/>
                    <a:gd name="T17" fmla="*/ T16 w 32"/>
                    <a:gd name="T18" fmla="+- 0 4554 4523"/>
                    <a:gd name="T19" fmla="*/ 4554 h 44"/>
                    <a:gd name="T20" fmla="+- 0 7901 7901"/>
                    <a:gd name="T21" fmla="*/ T20 w 32"/>
                    <a:gd name="T22" fmla="+- 0 4552 4523"/>
                    <a:gd name="T23" fmla="*/ 4552 h 44"/>
                    <a:gd name="T24" fmla="+- 0 7901 7901"/>
                    <a:gd name="T25" fmla="*/ T24 w 32"/>
                    <a:gd name="T26" fmla="+- 0 4547 4523"/>
                    <a:gd name="T27" fmla="*/ 4547 h 44"/>
                    <a:gd name="T28" fmla="+- 0 7903 7901"/>
                    <a:gd name="T29" fmla="*/ T28 w 32"/>
                    <a:gd name="T30" fmla="+- 0 4542 4523"/>
                    <a:gd name="T31" fmla="*/ 4542 h 44"/>
                    <a:gd name="T32" fmla="+- 0 7906 7901"/>
                    <a:gd name="T33" fmla="*/ T32 w 32"/>
                    <a:gd name="T34" fmla="+- 0 4538 4523"/>
                    <a:gd name="T35" fmla="*/ 4538 h 44"/>
                    <a:gd name="T36" fmla="+- 0 7906 7901"/>
                    <a:gd name="T37" fmla="*/ T36 w 32"/>
                    <a:gd name="T38" fmla="+- 0 4535 4523"/>
                    <a:gd name="T39" fmla="*/ 4535 h 44"/>
                    <a:gd name="T40" fmla="+- 0 7910 7901"/>
                    <a:gd name="T41" fmla="*/ T40 w 32"/>
                    <a:gd name="T42" fmla="+- 0 4530 4523"/>
                    <a:gd name="T43" fmla="*/ 4530 h 44"/>
                    <a:gd name="T44" fmla="+- 0 7913 7901"/>
                    <a:gd name="T45" fmla="*/ T44 w 32"/>
                    <a:gd name="T46" fmla="+- 0 4528 4523"/>
                    <a:gd name="T47" fmla="*/ 4528 h 44"/>
                    <a:gd name="T48" fmla="+- 0 7915 7901"/>
                    <a:gd name="T49" fmla="*/ T48 w 32"/>
                    <a:gd name="T50" fmla="+- 0 4526 4523"/>
                    <a:gd name="T51" fmla="*/ 4526 h 44"/>
                    <a:gd name="T52" fmla="+- 0 7920 7901"/>
                    <a:gd name="T53" fmla="*/ T52 w 32"/>
                    <a:gd name="T54" fmla="+- 0 4523 4523"/>
                    <a:gd name="T55" fmla="*/ 4523 h 44"/>
                    <a:gd name="T56" fmla="+- 0 7922 7901"/>
                    <a:gd name="T57" fmla="*/ T56 w 32"/>
                    <a:gd name="T58" fmla="+- 0 4523 4523"/>
                    <a:gd name="T59" fmla="*/ 4523 h 44"/>
                    <a:gd name="T60" fmla="+- 0 7927 7901"/>
                    <a:gd name="T61" fmla="*/ T60 w 32"/>
                    <a:gd name="T62" fmla="+- 0 4523 4523"/>
                    <a:gd name="T63" fmla="*/ 4523 h 44"/>
                    <a:gd name="T64" fmla="+- 0 7930 7901"/>
                    <a:gd name="T65" fmla="*/ T64 w 32"/>
                    <a:gd name="T66" fmla="+- 0 4523 4523"/>
                    <a:gd name="T67" fmla="*/ 4523 h 44"/>
                    <a:gd name="T68" fmla="+- 0 7932 7901"/>
                    <a:gd name="T69" fmla="*/ T68 w 32"/>
                    <a:gd name="T70" fmla="+- 0 4523 4523"/>
                    <a:gd name="T71" fmla="*/ 4523 h 4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</a:cxnLst>
                  <a:rect l="0" t="0" r="r" b="b"/>
                  <a:pathLst>
                    <a:path w="32" h="44">
                      <a:moveTo>
                        <a:pt x="7" y="43"/>
                      </a:moveTo>
                      <a:lnTo>
                        <a:pt x="5" y="41"/>
                      </a:lnTo>
                      <a:lnTo>
                        <a:pt x="2" y="39"/>
                      </a:lnTo>
                      <a:lnTo>
                        <a:pt x="0" y="36"/>
                      </a:lnTo>
                      <a:lnTo>
                        <a:pt x="0" y="31"/>
                      </a:lnTo>
                      <a:lnTo>
                        <a:pt x="0" y="29"/>
                      </a:lnTo>
                      <a:lnTo>
                        <a:pt x="0" y="24"/>
                      </a:lnTo>
                      <a:lnTo>
                        <a:pt x="2" y="19"/>
                      </a:lnTo>
                      <a:lnTo>
                        <a:pt x="5" y="15"/>
                      </a:lnTo>
                      <a:lnTo>
                        <a:pt x="5" y="12"/>
                      </a:lnTo>
                      <a:lnTo>
                        <a:pt x="9" y="7"/>
                      </a:lnTo>
                      <a:lnTo>
                        <a:pt x="12" y="5"/>
                      </a:lnTo>
                      <a:lnTo>
                        <a:pt x="14" y="3"/>
                      </a:lnTo>
                      <a:lnTo>
                        <a:pt x="19" y="0"/>
                      </a:lnTo>
                      <a:lnTo>
                        <a:pt x="21" y="0"/>
                      </a:lnTo>
                      <a:lnTo>
                        <a:pt x="26" y="0"/>
                      </a:lnTo>
                      <a:lnTo>
                        <a:pt x="29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25" name="Group 3624"/>
              <p:cNvGrpSpPr>
                <a:grpSpLocks/>
              </p:cNvGrpSpPr>
              <p:nvPr/>
            </p:nvGrpSpPr>
            <p:grpSpPr bwMode="auto">
              <a:xfrm>
                <a:off x="7944" y="4547"/>
                <a:ext cx="39" cy="46"/>
                <a:chOff x="7944" y="4547"/>
                <a:chExt cx="39" cy="46"/>
              </a:xfrm>
            </p:grpSpPr>
            <p:sp>
              <p:nvSpPr>
                <p:cNvPr id="4086" name="Freeform 4085"/>
                <p:cNvSpPr>
                  <a:spLocks/>
                </p:cNvSpPr>
                <p:nvPr/>
              </p:nvSpPr>
              <p:spPr bwMode="auto">
                <a:xfrm>
                  <a:off x="7944" y="4547"/>
                  <a:ext cx="39" cy="46"/>
                </a:xfrm>
                <a:custGeom>
                  <a:avLst/>
                  <a:gdLst>
                    <a:gd name="T0" fmla="+- 0 7975 7944"/>
                    <a:gd name="T1" fmla="*/ T0 w 39"/>
                    <a:gd name="T2" fmla="+- 0 4550 4547"/>
                    <a:gd name="T3" fmla="*/ 4550 h 46"/>
                    <a:gd name="T4" fmla="+- 0 7978 7944"/>
                    <a:gd name="T5" fmla="*/ T4 w 39"/>
                    <a:gd name="T6" fmla="+- 0 4550 4547"/>
                    <a:gd name="T7" fmla="*/ 4550 h 46"/>
                    <a:gd name="T8" fmla="+- 0 7980 7944"/>
                    <a:gd name="T9" fmla="*/ T8 w 39"/>
                    <a:gd name="T10" fmla="+- 0 4554 4547"/>
                    <a:gd name="T11" fmla="*/ 4554 h 46"/>
                    <a:gd name="T12" fmla="+- 0 7980 7944"/>
                    <a:gd name="T13" fmla="*/ T12 w 39"/>
                    <a:gd name="T14" fmla="+- 0 4557 4547"/>
                    <a:gd name="T15" fmla="*/ 4557 h 46"/>
                    <a:gd name="T16" fmla="+- 0 7982 7944"/>
                    <a:gd name="T17" fmla="*/ T16 w 39"/>
                    <a:gd name="T18" fmla="+- 0 4559 4547"/>
                    <a:gd name="T19" fmla="*/ 4559 h 46"/>
                    <a:gd name="T20" fmla="+- 0 7982 7944"/>
                    <a:gd name="T21" fmla="*/ T20 w 39"/>
                    <a:gd name="T22" fmla="+- 0 4564 4547"/>
                    <a:gd name="T23" fmla="*/ 4564 h 46"/>
                    <a:gd name="T24" fmla="+- 0 7980 7944"/>
                    <a:gd name="T25" fmla="*/ T24 w 39"/>
                    <a:gd name="T26" fmla="+- 0 4569 4547"/>
                    <a:gd name="T27" fmla="*/ 4569 h 46"/>
                    <a:gd name="T28" fmla="+- 0 7980 7944"/>
                    <a:gd name="T29" fmla="*/ T28 w 39"/>
                    <a:gd name="T30" fmla="+- 0 4574 4547"/>
                    <a:gd name="T31" fmla="*/ 4574 h 46"/>
                    <a:gd name="T32" fmla="+- 0 7978 7944"/>
                    <a:gd name="T33" fmla="*/ T32 w 39"/>
                    <a:gd name="T34" fmla="+- 0 4576 4547"/>
                    <a:gd name="T35" fmla="*/ 4576 h 46"/>
                    <a:gd name="T36" fmla="+- 0 7975 7944"/>
                    <a:gd name="T37" fmla="*/ T36 w 39"/>
                    <a:gd name="T38" fmla="+- 0 4581 4547"/>
                    <a:gd name="T39" fmla="*/ 4581 h 46"/>
                    <a:gd name="T40" fmla="+- 0 7973 7944"/>
                    <a:gd name="T41" fmla="*/ T40 w 39"/>
                    <a:gd name="T42" fmla="+- 0 4586 4547"/>
                    <a:gd name="T43" fmla="*/ 4586 h 46"/>
                    <a:gd name="T44" fmla="+- 0 7968 7944"/>
                    <a:gd name="T45" fmla="*/ T44 w 39"/>
                    <a:gd name="T46" fmla="+- 0 4588 4547"/>
                    <a:gd name="T47" fmla="*/ 4588 h 46"/>
                    <a:gd name="T48" fmla="+- 0 7966 7944"/>
                    <a:gd name="T49" fmla="*/ T48 w 39"/>
                    <a:gd name="T50" fmla="+- 0 4590 4547"/>
                    <a:gd name="T51" fmla="*/ 4590 h 46"/>
                    <a:gd name="T52" fmla="+- 0 7961 7944"/>
                    <a:gd name="T53" fmla="*/ T52 w 39"/>
                    <a:gd name="T54" fmla="+- 0 4593 4547"/>
                    <a:gd name="T55" fmla="*/ 4593 h 46"/>
                    <a:gd name="T56" fmla="+- 0 7958 7944"/>
                    <a:gd name="T57" fmla="*/ T56 w 39"/>
                    <a:gd name="T58" fmla="+- 0 4593 4547"/>
                    <a:gd name="T59" fmla="*/ 4593 h 46"/>
                    <a:gd name="T60" fmla="+- 0 7956 7944"/>
                    <a:gd name="T61" fmla="*/ T60 w 39"/>
                    <a:gd name="T62" fmla="+- 0 4593 4547"/>
                    <a:gd name="T63" fmla="*/ 4593 h 46"/>
                    <a:gd name="T64" fmla="+- 0 7951 7944"/>
                    <a:gd name="T65" fmla="*/ T64 w 39"/>
                    <a:gd name="T66" fmla="+- 0 4593 4547"/>
                    <a:gd name="T67" fmla="*/ 4593 h 46"/>
                    <a:gd name="T68" fmla="+- 0 7949 7944"/>
                    <a:gd name="T69" fmla="*/ T68 w 39"/>
                    <a:gd name="T70" fmla="+- 0 4590 4547"/>
                    <a:gd name="T71" fmla="*/ 4590 h 46"/>
                    <a:gd name="T72" fmla="+- 0 7946 7944"/>
                    <a:gd name="T73" fmla="*/ T72 w 39"/>
                    <a:gd name="T74" fmla="+- 0 4588 4547"/>
                    <a:gd name="T75" fmla="*/ 4588 h 46"/>
                    <a:gd name="T76" fmla="+- 0 7946 7944"/>
                    <a:gd name="T77" fmla="*/ T76 w 39"/>
                    <a:gd name="T78" fmla="+- 0 4586 4547"/>
                    <a:gd name="T79" fmla="*/ 4586 h 46"/>
                    <a:gd name="T80" fmla="+- 0 7944 7944"/>
                    <a:gd name="T81" fmla="*/ T80 w 39"/>
                    <a:gd name="T82" fmla="+- 0 4581 4547"/>
                    <a:gd name="T83" fmla="*/ 4581 h 46"/>
                    <a:gd name="T84" fmla="+- 0 7944 7944"/>
                    <a:gd name="T85" fmla="*/ T84 w 39"/>
                    <a:gd name="T86" fmla="+- 0 4578 4547"/>
                    <a:gd name="T87" fmla="*/ 4578 h 46"/>
                    <a:gd name="T88" fmla="+- 0 7944 7944"/>
                    <a:gd name="T89" fmla="*/ T88 w 39"/>
                    <a:gd name="T90" fmla="+- 0 4574 4547"/>
                    <a:gd name="T91" fmla="*/ 4574 h 46"/>
                    <a:gd name="T92" fmla="+- 0 7946 7944"/>
                    <a:gd name="T93" fmla="*/ T92 w 39"/>
                    <a:gd name="T94" fmla="+- 0 4569 4547"/>
                    <a:gd name="T95" fmla="*/ 4569 h 46"/>
                    <a:gd name="T96" fmla="+- 0 7946 7944"/>
                    <a:gd name="T97" fmla="*/ T96 w 39"/>
                    <a:gd name="T98" fmla="+- 0 4564 4547"/>
                    <a:gd name="T99" fmla="*/ 4564 h 46"/>
                    <a:gd name="T100" fmla="+- 0 7949 7944"/>
                    <a:gd name="T101" fmla="*/ T100 w 39"/>
                    <a:gd name="T102" fmla="+- 0 4562 4547"/>
                    <a:gd name="T103" fmla="*/ 4562 h 46"/>
                    <a:gd name="T104" fmla="+- 0 7951 7944"/>
                    <a:gd name="T105" fmla="*/ T104 w 39"/>
                    <a:gd name="T106" fmla="+- 0 4557 4547"/>
                    <a:gd name="T107" fmla="*/ 4557 h 46"/>
                    <a:gd name="T108" fmla="+- 0 7956 7944"/>
                    <a:gd name="T109" fmla="*/ T108 w 39"/>
                    <a:gd name="T110" fmla="+- 0 4554 4547"/>
                    <a:gd name="T111" fmla="*/ 4554 h 46"/>
                    <a:gd name="T112" fmla="+- 0 7958 7944"/>
                    <a:gd name="T113" fmla="*/ T112 w 39"/>
                    <a:gd name="T114" fmla="+- 0 4552 4547"/>
                    <a:gd name="T115" fmla="*/ 4552 h 46"/>
                    <a:gd name="T116" fmla="+- 0 7961 7944"/>
                    <a:gd name="T117" fmla="*/ T116 w 39"/>
                    <a:gd name="T118" fmla="+- 0 4550 4547"/>
                    <a:gd name="T119" fmla="*/ 4550 h 46"/>
                    <a:gd name="T120" fmla="+- 0 7966 7944"/>
                    <a:gd name="T121" fmla="*/ T120 w 39"/>
                    <a:gd name="T122" fmla="+- 0 4547 4547"/>
                    <a:gd name="T123" fmla="*/ 4547 h 46"/>
                    <a:gd name="T124" fmla="+- 0 7968 7944"/>
                    <a:gd name="T125" fmla="*/ T124 w 39"/>
                    <a:gd name="T126" fmla="+- 0 4547 4547"/>
                    <a:gd name="T127" fmla="*/ 4547 h 46"/>
                    <a:gd name="T128" fmla="+- 0 7973 7944"/>
                    <a:gd name="T129" fmla="*/ T128 w 39"/>
                    <a:gd name="T130" fmla="+- 0 4547 4547"/>
                    <a:gd name="T131" fmla="*/ 4547 h 46"/>
                    <a:gd name="T132" fmla="+- 0 7975 7944"/>
                    <a:gd name="T133" fmla="*/ T132 w 39"/>
                    <a:gd name="T134" fmla="+- 0 4550 4547"/>
                    <a:gd name="T135" fmla="*/ 4550 h 4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</a:cxnLst>
                  <a:rect l="0" t="0" r="r" b="b"/>
                  <a:pathLst>
                    <a:path w="39" h="46">
                      <a:moveTo>
                        <a:pt x="31" y="3"/>
                      </a:moveTo>
                      <a:lnTo>
                        <a:pt x="34" y="3"/>
                      </a:lnTo>
                      <a:lnTo>
                        <a:pt x="36" y="7"/>
                      </a:lnTo>
                      <a:lnTo>
                        <a:pt x="36" y="10"/>
                      </a:lnTo>
                      <a:lnTo>
                        <a:pt x="38" y="12"/>
                      </a:lnTo>
                      <a:lnTo>
                        <a:pt x="38" y="17"/>
                      </a:lnTo>
                      <a:lnTo>
                        <a:pt x="36" y="22"/>
                      </a:lnTo>
                      <a:lnTo>
                        <a:pt x="36" y="27"/>
                      </a:lnTo>
                      <a:lnTo>
                        <a:pt x="34" y="29"/>
                      </a:lnTo>
                      <a:lnTo>
                        <a:pt x="31" y="34"/>
                      </a:lnTo>
                      <a:lnTo>
                        <a:pt x="29" y="39"/>
                      </a:lnTo>
                      <a:lnTo>
                        <a:pt x="24" y="41"/>
                      </a:lnTo>
                      <a:lnTo>
                        <a:pt x="22" y="43"/>
                      </a:lnTo>
                      <a:lnTo>
                        <a:pt x="17" y="46"/>
                      </a:lnTo>
                      <a:lnTo>
                        <a:pt x="14" y="46"/>
                      </a:lnTo>
                      <a:lnTo>
                        <a:pt x="12" y="46"/>
                      </a:lnTo>
                      <a:lnTo>
                        <a:pt x="7" y="46"/>
                      </a:lnTo>
                      <a:lnTo>
                        <a:pt x="5" y="43"/>
                      </a:lnTo>
                      <a:lnTo>
                        <a:pt x="2" y="41"/>
                      </a:lnTo>
                      <a:lnTo>
                        <a:pt x="2" y="39"/>
                      </a:lnTo>
                      <a:lnTo>
                        <a:pt x="0" y="34"/>
                      </a:lnTo>
                      <a:lnTo>
                        <a:pt x="0" y="31"/>
                      </a:lnTo>
                      <a:lnTo>
                        <a:pt x="0" y="27"/>
                      </a:lnTo>
                      <a:lnTo>
                        <a:pt x="2" y="22"/>
                      </a:lnTo>
                      <a:lnTo>
                        <a:pt x="2" y="17"/>
                      </a:lnTo>
                      <a:lnTo>
                        <a:pt x="5" y="15"/>
                      </a:lnTo>
                      <a:lnTo>
                        <a:pt x="7" y="10"/>
                      </a:lnTo>
                      <a:lnTo>
                        <a:pt x="12" y="7"/>
                      </a:lnTo>
                      <a:lnTo>
                        <a:pt x="14" y="5"/>
                      </a:lnTo>
                      <a:lnTo>
                        <a:pt x="17" y="3"/>
                      </a:lnTo>
                      <a:lnTo>
                        <a:pt x="22" y="0"/>
                      </a:lnTo>
                      <a:lnTo>
                        <a:pt x="24" y="0"/>
                      </a:lnTo>
                      <a:lnTo>
                        <a:pt x="29" y="0"/>
                      </a:lnTo>
                      <a:lnTo>
                        <a:pt x="31" y="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26" name="Group 3625"/>
              <p:cNvGrpSpPr>
                <a:grpSpLocks/>
              </p:cNvGrpSpPr>
              <p:nvPr/>
            </p:nvGrpSpPr>
            <p:grpSpPr bwMode="auto">
              <a:xfrm>
                <a:off x="7918" y="4499"/>
                <a:ext cx="22" cy="12"/>
                <a:chOff x="7918" y="4499"/>
                <a:chExt cx="22" cy="12"/>
              </a:xfrm>
            </p:grpSpPr>
            <p:sp>
              <p:nvSpPr>
                <p:cNvPr id="4085" name="Freeform 4084"/>
                <p:cNvSpPr>
                  <a:spLocks/>
                </p:cNvSpPr>
                <p:nvPr/>
              </p:nvSpPr>
              <p:spPr bwMode="auto">
                <a:xfrm>
                  <a:off x="7918" y="4499"/>
                  <a:ext cx="22" cy="12"/>
                </a:xfrm>
                <a:custGeom>
                  <a:avLst/>
                  <a:gdLst>
                    <a:gd name="T0" fmla="+- 0 7918 7918"/>
                    <a:gd name="T1" fmla="*/ T0 w 22"/>
                    <a:gd name="T2" fmla="+- 0 4499 4499"/>
                    <a:gd name="T3" fmla="*/ 4499 h 12"/>
                    <a:gd name="T4" fmla="+- 0 7939 7918"/>
                    <a:gd name="T5" fmla="*/ T4 w 22"/>
                    <a:gd name="T6" fmla="+- 0 4511 4499"/>
                    <a:gd name="T7" fmla="*/ 4511 h 1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22" h="12">
                      <a:moveTo>
                        <a:pt x="0" y="0"/>
                      </a:moveTo>
                      <a:lnTo>
                        <a:pt x="21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27" name="Group 3626"/>
              <p:cNvGrpSpPr>
                <a:grpSpLocks/>
              </p:cNvGrpSpPr>
              <p:nvPr/>
            </p:nvGrpSpPr>
            <p:grpSpPr bwMode="auto">
              <a:xfrm>
                <a:off x="7879" y="4566"/>
                <a:ext cx="22" cy="12"/>
                <a:chOff x="7879" y="4566"/>
                <a:chExt cx="22" cy="12"/>
              </a:xfrm>
            </p:grpSpPr>
            <p:sp>
              <p:nvSpPr>
                <p:cNvPr id="4084" name="Freeform 4083"/>
                <p:cNvSpPr>
                  <a:spLocks/>
                </p:cNvSpPr>
                <p:nvPr/>
              </p:nvSpPr>
              <p:spPr bwMode="auto">
                <a:xfrm>
                  <a:off x="7879" y="4566"/>
                  <a:ext cx="22" cy="12"/>
                </a:xfrm>
                <a:custGeom>
                  <a:avLst/>
                  <a:gdLst>
                    <a:gd name="T0" fmla="+- 0 7879 7879"/>
                    <a:gd name="T1" fmla="*/ T0 w 22"/>
                    <a:gd name="T2" fmla="+- 0 4566 4566"/>
                    <a:gd name="T3" fmla="*/ 4566 h 12"/>
                    <a:gd name="T4" fmla="+- 0 7901 7879"/>
                    <a:gd name="T5" fmla="*/ T4 w 22"/>
                    <a:gd name="T6" fmla="+- 0 4578 4566"/>
                    <a:gd name="T7" fmla="*/ 4578 h 1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22" h="12">
                      <a:moveTo>
                        <a:pt x="0" y="0"/>
                      </a:moveTo>
                      <a:lnTo>
                        <a:pt x="22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28" name="Group 3627"/>
              <p:cNvGrpSpPr>
                <a:grpSpLocks/>
              </p:cNvGrpSpPr>
              <p:nvPr/>
            </p:nvGrpSpPr>
            <p:grpSpPr bwMode="auto">
              <a:xfrm>
                <a:off x="7908" y="4566"/>
                <a:ext cx="44" cy="24"/>
                <a:chOff x="7908" y="4566"/>
                <a:chExt cx="44" cy="24"/>
              </a:xfrm>
            </p:grpSpPr>
            <p:sp>
              <p:nvSpPr>
                <p:cNvPr id="4083" name="Freeform 4082"/>
                <p:cNvSpPr>
                  <a:spLocks/>
                </p:cNvSpPr>
                <p:nvPr/>
              </p:nvSpPr>
              <p:spPr bwMode="auto">
                <a:xfrm>
                  <a:off x="7908" y="4566"/>
                  <a:ext cx="44" cy="24"/>
                </a:xfrm>
                <a:custGeom>
                  <a:avLst/>
                  <a:gdLst>
                    <a:gd name="T0" fmla="+- 0 7908 7908"/>
                    <a:gd name="T1" fmla="*/ T0 w 44"/>
                    <a:gd name="T2" fmla="+- 0 4566 4566"/>
                    <a:gd name="T3" fmla="*/ 4566 h 24"/>
                    <a:gd name="T4" fmla="+- 0 7951 7908"/>
                    <a:gd name="T5" fmla="*/ T4 w 44"/>
                    <a:gd name="T6" fmla="+- 0 4590 4566"/>
                    <a:gd name="T7" fmla="*/ 4590 h 2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44" h="24">
                      <a:moveTo>
                        <a:pt x="0" y="0"/>
                      </a:moveTo>
                      <a:lnTo>
                        <a:pt x="43" y="2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29" name="Group 3628"/>
              <p:cNvGrpSpPr>
                <a:grpSpLocks/>
              </p:cNvGrpSpPr>
              <p:nvPr/>
            </p:nvGrpSpPr>
            <p:grpSpPr bwMode="auto">
              <a:xfrm>
                <a:off x="7932" y="4523"/>
                <a:ext cx="44" cy="27"/>
                <a:chOff x="7932" y="4523"/>
                <a:chExt cx="44" cy="27"/>
              </a:xfrm>
            </p:grpSpPr>
            <p:sp>
              <p:nvSpPr>
                <p:cNvPr id="4082" name="Freeform 4081"/>
                <p:cNvSpPr>
                  <a:spLocks/>
                </p:cNvSpPr>
                <p:nvPr/>
              </p:nvSpPr>
              <p:spPr bwMode="auto">
                <a:xfrm>
                  <a:off x="7932" y="4523"/>
                  <a:ext cx="44" cy="27"/>
                </a:xfrm>
                <a:custGeom>
                  <a:avLst/>
                  <a:gdLst>
                    <a:gd name="T0" fmla="+- 0 7932 7932"/>
                    <a:gd name="T1" fmla="*/ T0 w 44"/>
                    <a:gd name="T2" fmla="+- 0 4523 4523"/>
                    <a:gd name="T3" fmla="*/ 4523 h 27"/>
                    <a:gd name="T4" fmla="+- 0 7975 7932"/>
                    <a:gd name="T5" fmla="*/ T4 w 44"/>
                    <a:gd name="T6" fmla="+- 0 4550 4523"/>
                    <a:gd name="T7" fmla="*/ 4550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44" h="27">
                      <a:moveTo>
                        <a:pt x="0" y="0"/>
                      </a:moveTo>
                      <a:lnTo>
                        <a:pt x="43" y="2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30" name="Group 3629"/>
              <p:cNvGrpSpPr>
                <a:grpSpLocks/>
              </p:cNvGrpSpPr>
              <p:nvPr/>
            </p:nvGrpSpPr>
            <p:grpSpPr bwMode="auto">
              <a:xfrm>
                <a:off x="7349" y="4281"/>
                <a:ext cx="293" cy="149"/>
                <a:chOff x="7349" y="4281"/>
                <a:chExt cx="293" cy="149"/>
              </a:xfrm>
            </p:grpSpPr>
            <p:sp>
              <p:nvSpPr>
                <p:cNvPr id="4081" name="Freeform 4080"/>
                <p:cNvSpPr>
                  <a:spLocks/>
                </p:cNvSpPr>
                <p:nvPr/>
              </p:nvSpPr>
              <p:spPr bwMode="auto">
                <a:xfrm>
                  <a:off x="7349" y="4281"/>
                  <a:ext cx="293" cy="149"/>
                </a:xfrm>
                <a:custGeom>
                  <a:avLst/>
                  <a:gdLst>
                    <a:gd name="T0" fmla="+- 0 7349 7349"/>
                    <a:gd name="T1" fmla="*/ T0 w 293"/>
                    <a:gd name="T2" fmla="+- 0 4430 4281"/>
                    <a:gd name="T3" fmla="*/ 4430 h 149"/>
                    <a:gd name="T4" fmla="+- 0 7349 7349"/>
                    <a:gd name="T5" fmla="*/ T4 w 293"/>
                    <a:gd name="T6" fmla="+- 0 4362 4281"/>
                    <a:gd name="T7" fmla="*/ 4362 h 149"/>
                    <a:gd name="T8" fmla="+- 0 7642 7349"/>
                    <a:gd name="T9" fmla="*/ T8 w 293"/>
                    <a:gd name="T10" fmla="+- 0 4329 4281"/>
                    <a:gd name="T11" fmla="*/ 4329 h 149"/>
                    <a:gd name="T12" fmla="+- 0 7642 7349"/>
                    <a:gd name="T13" fmla="*/ T12 w 293"/>
                    <a:gd name="T14" fmla="+- 0 4281 4281"/>
                    <a:gd name="T15" fmla="*/ 4281 h 14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93" h="149">
                      <a:moveTo>
                        <a:pt x="0" y="149"/>
                      </a:moveTo>
                      <a:lnTo>
                        <a:pt x="0" y="81"/>
                      </a:lnTo>
                      <a:lnTo>
                        <a:pt x="293" y="48"/>
                      </a:lnTo>
                      <a:lnTo>
                        <a:pt x="293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31" name="Group 3630"/>
              <p:cNvGrpSpPr>
                <a:grpSpLocks/>
              </p:cNvGrpSpPr>
              <p:nvPr/>
            </p:nvGrpSpPr>
            <p:grpSpPr bwMode="auto">
              <a:xfrm>
                <a:off x="7529" y="4238"/>
                <a:ext cx="188" cy="22"/>
                <a:chOff x="7529" y="4238"/>
                <a:chExt cx="188" cy="22"/>
              </a:xfrm>
            </p:grpSpPr>
            <p:sp>
              <p:nvSpPr>
                <p:cNvPr id="4080" name="Freeform 4079"/>
                <p:cNvSpPr>
                  <a:spLocks/>
                </p:cNvSpPr>
                <p:nvPr/>
              </p:nvSpPr>
              <p:spPr bwMode="auto">
                <a:xfrm>
                  <a:off x="7529" y="4238"/>
                  <a:ext cx="188" cy="22"/>
                </a:xfrm>
                <a:custGeom>
                  <a:avLst/>
                  <a:gdLst>
                    <a:gd name="T0" fmla="+- 0 7529 7529"/>
                    <a:gd name="T1" fmla="*/ T0 w 188"/>
                    <a:gd name="T2" fmla="+- 0 4259 4238"/>
                    <a:gd name="T3" fmla="*/ 4259 h 22"/>
                    <a:gd name="T4" fmla="+- 0 7716 7529"/>
                    <a:gd name="T5" fmla="*/ T4 w 188"/>
                    <a:gd name="T6" fmla="+- 0 4238 4238"/>
                    <a:gd name="T7" fmla="*/ 4238 h 2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88" h="22">
                      <a:moveTo>
                        <a:pt x="0" y="21"/>
                      </a:moveTo>
                      <a:lnTo>
                        <a:pt x="187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32" name="Group 3631"/>
              <p:cNvGrpSpPr>
                <a:grpSpLocks/>
              </p:cNvGrpSpPr>
              <p:nvPr/>
            </p:nvGrpSpPr>
            <p:grpSpPr bwMode="auto">
              <a:xfrm>
                <a:off x="7822" y="4178"/>
                <a:ext cx="2" cy="48"/>
                <a:chOff x="7822" y="4178"/>
                <a:chExt cx="2" cy="48"/>
              </a:xfrm>
            </p:grpSpPr>
            <p:sp>
              <p:nvSpPr>
                <p:cNvPr id="4079" name="Freeform 4078"/>
                <p:cNvSpPr>
                  <a:spLocks/>
                </p:cNvSpPr>
                <p:nvPr/>
              </p:nvSpPr>
              <p:spPr bwMode="auto">
                <a:xfrm>
                  <a:off x="7822" y="4178"/>
                  <a:ext cx="2" cy="48"/>
                </a:xfrm>
                <a:custGeom>
                  <a:avLst/>
                  <a:gdLst>
                    <a:gd name="T0" fmla="+- 0 4226 4178"/>
                    <a:gd name="T1" fmla="*/ 4226 h 48"/>
                    <a:gd name="T2" fmla="+- 0 4178 4178"/>
                    <a:gd name="T3" fmla="*/ 4178 h 4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48">
                      <a:moveTo>
                        <a:pt x="0" y="4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33" name="Group 3632"/>
              <p:cNvGrpSpPr>
                <a:grpSpLocks/>
              </p:cNvGrpSpPr>
              <p:nvPr/>
            </p:nvGrpSpPr>
            <p:grpSpPr bwMode="auto">
              <a:xfrm>
                <a:off x="7349" y="4259"/>
                <a:ext cx="180" cy="104"/>
                <a:chOff x="7349" y="4259"/>
                <a:chExt cx="180" cy="104"/>
              </a:xfrm>
            </p:grpSpPr>
            <p:sp>
              <p:nvSpPr>
                <p:cNvPr id="4078" name="Freeform 4077"/>
                <p:cNvSpPr>
                  <a:spLocks/>
                </p:cNvSpPr>
                <p:nvPr/>
              </p:nvSpPr>
              <p:spPr bwMode="auto">
                <a:xfrm>
                  <a:off x="7349" y="4259"/>
                  <a:ext cx="180" cy="104"/>
                </a:xfrm>
                <a:custGeom>
                  <a:avLst/>
                  <a:gdLst>
                    <a:gd name="T0" fmla="+- 0 7349 7349"/>
                    <a:gd name="T1" fmla="*/ T0 w 180"/>
                    <a:gd name="T2" fmla="+- 0 4362 4259"/>
                    <a:gd name="T3" fmla="*/ 4362 h 104"/>
                    <a:gd name="T4" fmla="+- 0 7529 7349"/>
                    <a:gd name="T5" fmla="*/ T4 w 180"/>
                    <a:gd name="T6" fmla="+- 0 4259 4259"/>
                    <a:gd name="T7" fmla="*/ 4259 h 10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80" h="104">
                      <a:moveTo>
                        <a:pt x="0" y="103"/>
                      </a:moveTo>
                      <a:lnTo>
                        <a:pt x="18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34" name="Group 3633"/>
              <p:cNvGrpSpPr>
                <a:grpSpLocks/>
              </p:cNvGrpSpPr>
              <p:nvPr/>
            </p:nvGrpSpPr>
            <p:grpSpPr bwMode="auto">
              <a:xfrm>
                <a:off x="7642" y="4178"/>
                <a:ext cx="180" cy="104"/>
                <a:chOff x="7642" y="4178"/>
                <a:chExt cx="180" cy="104"/>
              </a:xfrm>
            </p:grpSpPr>
            <p:sp>
              <p:nvSpPr>
                <p:cNvPr id="4077" name="Freeform 4076"/>
                <p:cNvSpPr>
                  <a:spLocks/>
                </p:cNvSpPr>
                <p:nvPr/>
              </p:nvSpPr>
              <p:spPr bwMode="auto">
                <a:xfrm>
                  <a:off x="7642" y="4178"/>
                  <a:ext cx="180" cy="104"/>
                </a:xfrm>
                <a:custGeom>
                  <a:avLst/>
                  <a:gdLst>
                    <a:gd name="T0" fmla="+- 0 7642 7642"/>
                    <a:gd name="T1" fmla="*/ T0 w 180"/>
                    <a:gd name="T2" fmla="+- 0 4281 4178"/>
                    <a:gd name="T3" fmla="*/ 4281 h 104"/>
                    <a:gd name="T4" fmla="+- 0 7822 7642"/>
                    <a:gd name="T5" fmla="*/ T4 w 180"/>
                    <a:gd name="T6" fmla="+- 0 4178 4178"/>
                    <a:gd name="T7" fmla="*/ 4178 h 10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80" h="104">
                      <a:moveTo>
                        <a:pt x="0" y="103"/>
                      </a:moveTo>
                      <a:lnTo>
                        <a:pt x="18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35" name="Group 3634"/>
              <p:cNvGrpSpPr>
                <a:grpSpLocks/>
              </p:cNvGrpSpPr>
              <p:nvPr/>
            </p:nvGrpSpPr>
            <p:grpSpPr bwMode="auto">
              <a:xfrm>
                <a:off x="7642" y="4226"/>
                <a:ext cx="180" cy="104"/>
                <a:chOff x="7642" y="4226"/>
                <a:chExt cx="180" cy="104"/>
              </a:xfrm>
            </p:grpSpPr>
            <p:sp>
              <p:nvSpPr>
                <p:cNvPr id="4076" name="Freeform 4075"/>
                <p:cNvSpPr>
                  <a:spLocks/>
                </p:cNvSpPr>
                <p:nvPr/>
              </p:nvSpPr>
              <p:spPr bwMode="auto">
                <a:xfrm>
                  <a:off x="7642" y="4226"/>
                  <a:ext cx="180" cy="104"/>
                </a:xfrm>
                <a:custGeom>
                  <a:avLst/>
                  <a:gdLst>
                    <a:gd name="T0" fmla="+- 0 7642 7642"/>
                    <a:gd name="T1" fmla="*/ T0 w 180"/>
                    <a:gd name="T2" fmla="+- 0 4329 4226"/>
                    <a:gd name="T3" fmla="*/ 4329 h 104"/>
                    <a:gd name="T4" fmla="+- 0 7822 7642"/>
                    <a:gd name="T5" fmla="*/ T4 w 180"/>
                    <a:gd name="T6" fmla="+- 0 4226 4226"/>
                    <a:gd name="T7" fmla="*/ 4226 h 10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80" h="104">
                      <a:moveTo>
                        <a:pt x="0" y="103"/>
                      </a:moveTo>
                      <a:lnTo>
                        <a:pt x="18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36" name="Group 3635"/>
              <p:cNvGrpSpPr>
                <a:grpSpLocks/>
              </p:cNvGrpSpPr>
              <p:nvPr/>
            </p:nvGrpSpPr>
            <p:grpSpPr bwMode="auto">
              <a:xfrm>
                <a:off x="7349" y="4346"/>
                <a:ext cx="149" cy="84"/>
                <a:chOff x="7349" y="4346"/>
                <a:chExt cx="149" cy="84"/>
              </a:xfrm>
            </p:grpSpPr>
            <p:sp>
              <p:nvSpPr>
                <p:cNvPr id="4075" name="Freeform 4074"/>
                <p:cNvSpPr>
                  <a:spLocks/>
                </p:cNvSpPr>
                <p:nvPr/>
              </p:nvSpPr>
              <p:spPr bwMode="auto">
                <a:xfrm>
                  <a:off x="7349" y="4346"/>
                  <a:ext cx="149" cy="84"/>
                </a:xfrm>
                <a:custGeom>
                  <a:avLst/>
                  <a:gdLst>
                    <a:gd name="T0" fmla="+- 0 7349 7349"/>
                    <a:gd name="T1" fmla="*/ T0 w 149"/>
                    <a:gd name="T2" fmla="+- 0 4430 4346"/>
                    <a:gd name="T3" fmla="*/ 4430 h 84"/>
                    <a:gd name="T4" fmla="+- 0 7498 7349"/>
                    <a:gd name="T5" fmla="*/ T4 w 149"/>
                    <a:gd name="T6" fmla="+- 0 4346 4346"/>
                    <a:gd name="T7" fmla="*/ 4346 h 8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49" h="84">
                      <a:moveTo>
                        <a:pt x="0" y="84"/>
                      </a:moveTo>
                      <a:lnTo>
                        <a:pt x="149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37" name="Group 3636"/>
              <p:cNvGrpSpPr>
                <a:grpSpLocks/>
              </p:cNvGrpSpPr>
              <p:nvPr/>
            </p:nvGrpSpPr>
            <p:grpSpPr bwMode="auto">
              <a:xfrm>
                <a:off x="7330" y="3849"/>
                <a:ext cx="106" cy="135"/>
                <a:chOff x="7330" y="3849"/>
                <a:chExt cx="106" cy="135"/>
              </a:xfrm>
            </p:grpSpPr>
            <p:sp>
              <p:nvSpPr>
                <p:cNvPr id="4074" name="Freeform 4073"/>
                <p:cNvSpPr>
                  <a:spLocks/>
                </p:cNvSpPr>
                <p:nvPr/>
              </p:nvSpPr>
              <p:spPr bwMode="auto">
                <a:xfrm>
                  <a:off x="7330" y="3849"/>
                  <a:ext cx="106" cy="135"/>
                </a:xfrm>
                <a:custGeom>
                  <a:avLst/>
                  <a:gdLst>
                    <a:gd name="T0" fmla="+- 0 7421 7330"/>
                    <a:gd name="T1" fmla="*/ T0 w 106"/>
                    <a:gd name="T2" fmla="+- 0 3854 3849"/>
                    <a:gd name="T3" fmla="*/ 3854 h 135"/>
                    <a:gd name="T4" fmla="+- 0 7411 7330"/>
                    <a:gd name="T5" fmla="*/ T4 w 106"/>
                    <a:gd name="T6" fmla="+- 0 3851 3849"/>
                    <a:gd name="T7" fmla="*/ 3851 h 135"/>
                    <a:gd name="T8" fmla="+- 0 7404 7330"/>
                    <a:gd name="T9" fmla="*/ T8 w 106"/>
                    <a:gd name="T10" fmla="+- 0 3849 3849"/>
                    <a:gd name="T11" fmla="*/ 3849 h 135"/>
                    <a:gd name="T12" fmla="+- 0 7394 7330"/>
                    <a:gd name="T13" fmla="*/ T12 w 106"/>
                    <a:gd name="T14" fmla="+- 0 3851 3849"/>
                    <a:gd name="T15" fmla="*/ 3851 h 135"/>
                    <a:gd name="T16" fmla="+- 0 7385 7330"/>
                    <a:gd name="T17" fmla="*/ T16 w 106"/>
                    <a:gd name="T18" fmla="+- 0 3856 3849"/>
                    <a:gd name="T19" fmla="*/ 3856 h 135"/>
                    <a:gd name="T20" fmla="+- 0 7373 7330"/>
                    <a:gd name="T21" fmla="*/ T20 w 106"/>
                    <a:gd name="T22" fmla="+- 0 3861 3849"/>
                    <a:gd name="T23" fmla="*/ 3861 h 135"/>
                    <a:gd name="T24" fmla="+- 0 7363 7330"/>
                    <a:gd name="T25" fmla="*/ T24 w 106"/>
                    <a:gd name="T26" fmla="+- 0 3870 3849"/>
                    <a:gd name="T27" fmla="*/ 3870 h 135"/>
                    <a:gd name="T28" fmla="+- 0 7356 7330"/>
                    <a:gd name="T29" fmla="*/ T28 w 106"/>
                    <a:gd name="T30" fmla="+- 0 3880 3849"/>
                    <a:gd name="T31" fmla="*/ 3880 h 135"/>
                    <a:gd name="T32" fmla="+- 0 7346 7330"/>
                    <a:gd name="T33" fmla="*/ T32 w 106"/>
                    <a:gd name="T34" fmla="+- 0 3892 3849"/>
                    <a:gd name="T35" fmla="*/ 3892 h 135"/>
                    <a:gd name="T36" fmla="+- 0 7342 7330"/>
                    <a:gd name="T37" fmla="*/ T36 w 106"/>
                    <a:gd name="T38" fmla="+- 0 3904 3849"/>
                    <a:gd name="T39" fmla="*/ 3904 h 135"/>
                    <a:gd name="T40" fmla="+- 0 7334 7330"/>
                    <a:gd name="T41" fmla="*/ T40 w 106"/>
                    <a:gd name="T42" fmla="+- 0 3916 3849"/>
                    <a:gd name="T43" fmla="*/ 3916 h 135"/>
                    <a:gd name="T44" fmla="+- 0 7332 7330"/>
                    <a:gd name="T45" fmla="*/ T44 w 106"/>
                    <a:gd name="T46" fmla="+- 0 3930 3849"/>
                    <a:gd name="T47" fmla="*/ 3930 h 135"/>
                    <a:gd name="T48" fmla="+- 0 7330 7330"/>
                    <a:gd name="T49" fmla="*/ T48 w 106"/>
                    <a:gd name="T50" fmla="+- 0 3942 3849"/>
                    <a:gd name="T51" fmla="*/ 3942 h 135"/>
                    <a:gd name="T52" fmla="+- 0 7330 7330"/>
                    <a:gd name="T53" fmla="*/ T52 w 106"/>
                    <a:gd name="T54" fmla="+- 0 3952 3849"/>
                    <a:gd name="T55" fmla="*/ 3952 h 135"/>
                    <a:gd name="T56" fmla="+- 0 7332 7330"/>
                    <a:gd name="T57" fmla="*/ T56 w 106"/>
                    <a:gd name="T58" fmla="+- 0 3964 3849"/>
                    <a:gd name="T59" fmla="*/ 3964 h 135"/>
                    <a:gd name="T60" fmla="+- 0 7337 7330"/>
                    <a:gd name="T61" fmla="*/ T60 w 106"/>
                    <a:gd name="T62" fmla="+- 0 3971 3849"/>
                    <a:gd name="T63" fmla="*/ 3971 h 135"/>
                    <a:gd name="T64" fmla="+- 0 7342 7330"/>
                    <a:gd name="T65" fmla="*/ T64 w 106"/>
                    <a:gd name="T66" fmla="+- 0 3978 3849"/>
                    <a:gd name="T67" fmla="*/ 3978 h 135"/>
                    <a:gd name="T68" fmla="+- 0 7349 7330"/>
                    <a:gd name="T69" fmla="*/ T68 w 106"/>
                    <a:gd name="T70" fmla="+- 0 3981 3849"/>
                    <a:gd name="T71" fmla="*/ 3981 h 135"/>
                    <a:gd name="T72" fmla="+- 0 7358 7330"/>
                    <a:gd name="T73" fmla="*/ T72 w 106"/>
                    <a:gd name="T74" fmla="+- 0 3983 3849"/>
                    <a:gd name="T75" fmla="*/ 3983 h 135"/>
                    <a:gd name="T76" fmla="+- 0 7368 7330"/>
                    <a:gd name="T77" fmla="*/ T76 w 106"/>
                    <a:gd name="T78" fmla="+- 0 3983 3849"/>
                    <a:gd name="T79" fmla="*/ 3983 h 135"/>
                    <a:gd name="T80" fmla="+- 0 7378 7330"/>
                    <a:gd name="T81" fmla="*/ T80 w 106"/>
                    <a:gd name="T82" fmla="+- 0 3981 3849"/>
                    <a:gd name="T83" fmla="*/ 3981 h 135"/>
                    <a:gd name="T84" fmla="+- 0 7387 7330"/>
                    <a:gd name="T85" fmla="*/ T84 w 106"/>
                    <a:gd name="T86" fmla="+- 0 3974 3849"/>
                    <a:gd name="T87" fmla="*/ 3974 h 135"/>
                    <a:gd name="T88" fmla="+- 0 7397 7330"/>
                    <a:gd name="T89" fmla="*/ T88 w 106"/>
                    <a:gd name="T90" fmla="+- 0 3966 3849"/>
                    <a:gd name="T91" fmla="*/ 3966 h 135"/>
                    <a:gd name="T92" fmla="+- 0 7406 7330"/>
                    <a:gd name="T93" fmla="*/ T92 w 106"/>
                    <a:gd name="T94" fmla="+- 0 3959 3849"/>
                    <a:gd name="T95" fmla="*/ 3959 h 135"/>
                    <a:gd name="T96" fmla="+- 0 7416 7330"/>
                    <a:gd name="T97" fmla="*/ T96 w 106"/>
                    <a:gd name="T98" fmla="+- 0 3947 3849"/>
                    <a:gd name="T99" fmla="*/ 3947 h 135"/>
                    <a:gd name="T100" fmla="+- 0 7423 7330"/>
                    <a:gd name="T101" fmla="*/ T100 w 106"/>
                    <a:gd name="T102" fmla="+- 0 3935 3849"/>
                    <a:gd name="T103" fmla="*/ 3935 h 135"/>
                    <a:gd name="T104" fmla="+- 0 7428 7330"/>
                    <a:gd name="T105" fmla="*/ T104 w 106"/>
                    <a:gd name="T106" fmla="+- 0 3923 3849"/>
                    <a:gd name="T107" fmla="*/ 3923 h 135"/>
                    <a:gd name="T108" fmla="+- 0 7433 7330"/>
                    <a:gd name="T109" fmla="*/ T108 w 106"/>
                    <a:gd name="T110" fmla="+- 0 3911 3849"/>
                    <a:gd name="T111" fmla="*/ 3911 h 135"/>
                    <a:gd name="T112" fmla="+- 0 7435 7330"/>
                    <a:gd name="T113" fmla="*/ T112 w 106"/>
                    <a:gd name="T114" fmla="+- 0 3897 3849"/>
                    <a:gd name="T115" fmla="*/ 3897 h 135"/>
                    <a:gd name="T116" fmla="+- 0 7435 7330"/>
                    <a:gd name="T117" fmla="*/ T116 w 106"/>
                    <a:gd name="T118" fmla="+- 0 3885 3849"/>
                    <a:gd name="T119" fmla="*/ 3885 h 135"/>
                    <a:gd name="T120" fmla="+- 0 7435 7330"/>
                    <a:gd name="T121" fmla="*/ T120 w 106"/>
                    <a:gd name="T122" fmla="+- 0 3875 3849"/>
                    <a:gd name="T123" fmla="*/ 3875 h 135"/>
                    <a:gd name="T124" fmla="+- 0 7430 7330"/>
                    <a:gd name="T125" fmla="*/ T124 w 106"/>
                    <a:gd name="T126" fmla="+- 0 3866 3849"/>
                    <a:gd name="T127" fmla="*/ 3866 h 135"/>
                    <a:gd name="T128" fmla="+- 0 7426 7330"/>
                    <a:gd name="T129" fmla="*/ T128 w 106"/>
                    <a:gd name="T130" fmla="+- 0 3858 3849"/>
                    <a:gd name="T131" fmla="*/ 3858 h 135"/>
                    <a:gd name="T132" fmla="+- 0 7421 7330"/>
                    <a:gd name="T133" fmla="*/ T132 w 106"/>
                    <a:gd name="T134" fmla="+- 0 3854 3849"/>
                    <a:gd name="T135" fmla="*/ 3854 h 13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  <a:cxn ang="0">
                      <a:pos x="T133" y="T135"/>
                    </a:cxn>
                  </a:cxnLst>
                  <a:rect l="0" t="0" r="r" b="b"/>
                  <a:pathLst>
                    <a:path w="106" h="135">
                      <a:moveTo>
                        <a:pt x="91" y="5"/>
                      </a:moveTo>
                      <a:lnTo>
                        <a:pt x="81" y="2"/>
                      </a:lnTo>
                      <a:lnTo>
                        <a:pt x="74" y="0"/>
                      </a:lnTo>
                      <a:lnTo>
                        <a:pt x="64" y="2"/>
                      </a:lnTo>
                      <a:lnTo>
                        <a:pt x="55" y="7"/>
                      </a:lnTo>
                      <a:lnTo>
                        <a:pt x="43" y="12"/>
                      </a:lnTo>
                      <a:lnTo>
                        <a:pt x="33" y="21"/>
                      </a:lnTo>
                      <a:lnTo>
                        <a:pt x="26" y="31"/>
                      </a:lnTo>
                      <a:lnTo>
                        <a:pt x="16" y="43"/>
                      </a:lnTo>
                      <a:lnTo>
                        <a:pt x="12" y="55"/>
                      </a:lnTo>
                      <a:lnTo>
                        <a:pt x="4" y="67"/>
                      </a:lnTo>
                      <a:lnTo>
                        <a:pt x="2" y="81"/>
                      </a:lnTo>
                      <a:lnTo>
                        <a:pt x="0" y="93"/>
                      </a:lnTo>
                      <a:lnTo>
                        <a:pt x="0" y="103"/>
                      </a:lnTo>
                      <a:lnTo>
                        <a:pt x="2" y="115"/>
                      </a:lnTo>
                      <a:lnTo>
                        <a:pt x="7" y="122"/>
                      </a:lnTo>
                      <a:lnTo>
                        <a:pt x="12" y="129"/>
                      </a:lnTo>
                      <a:lnTo>
                        <a:pt x="19" y="132"/>
                      </a:lnTo>
                      <a:lnTo>
                        <a:pt x="28" y="134"/>
                      </a:lnTo>
                      <a:lnTo>
                        <a:pt x="38" y="134"/>
                      </a:lnTo>
                      <a:lnTo>
                        <a:pt x="48" y="132"/>
                      </a:lnTo>
                      <a:lnTo>
                        <a:pt x="57" y="125"/>
                      </a:lnTo>
                      <a:lnTo>
                        <a:pt x="67" y="117"/>
                      </a:lnTo>
                      <a:lnTo>
                        <a:pt x="76" y="110"/>
                      </a:lnTo>
                      <a:lnTo>
                        <a:pt x="86" y="98"/>
                      </a:lnTo>
                      <a:lnTo>
                        <a:pt x="93" y="86"/>
                      </a:lnTo>
                      <a:lnTo>
                        <a:pt x="98" y="74"/>
                      </a:lnTo>
                      <a:lnTo>
                        <a:pt x="103" y="62"/>
                      </a:lnTo>
                      <a:lnTo>
                        <a:pt x="105" y="48"/>
                      </a:lnTo>
                      <a:lnTo>
                        <a:pt x="105" y="36"/>
                      </a:lnTo>
                      <a:lnTo>
                        <a:pt x="105" y="26"/>
                      </a:lnTo>
                      <a:lnTo>
                        <a:pt x="100" y="17"/>
                      </a:lnTo>
                      <a:lnTo>
                        <a:pt x="96" y="9"/>
                      </a:lnTo>
                      <a:lnTo>
                        <a:pt x="91" y="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38" name="Group 3637"/>
              <p:cNvGrpSpPr>
                <a:grpSpLocks/>
              </p:cNvGrpSpPr>
              <p:nvPr/>
            </p:nvGrpSpPr>
            <p:grpSpPr bwMode="auto">
              <a:xfrm>
                <a:off x="7320" y="3844"/>
                <a:ext cx="104" cy="132"/>
                <a:chOff x="7320" y="3844"/>
                <a:chExt cx="104" cy="132"/>
              </a:xfrm>
            </p:grpSpPr>
            <p:sp>
              <p:nvSpPr>
                <p:cNvPr id="4073" name="Freeform 4072"/>
                <p:cNvSpPr>
                  <a:spLocks/>
                </p:cNvSpPr>
                <p:nvPr/>
              </p:nvSpPr>
              <p:spPr bwMode="auto">
                <a:xfrm>
                  <a:off x="7320" y="3844"/>
                  <a:ext cx="104" cy="132"/>
                </a:xfrm>
                <a:custGeom>
                  <a:avLst/>
                  <a:gdLst>
                    <a:gd name="T0" fmla="+- 0 7409 7320"/>
                    <a:gd name="T1" fmla="*/ T0 w 104"/>
                    <a:gd name="T2" fmla="+- 0 3846 3844"/>
                    <a:gd name="T3" fmla="*/ 3846 h 132"/>
                    <a:gd name="T4" fmla="+- 0 7402 7320"/>
                    <a:gd name="T5" fmla="*/ T4 w 104"/>
                    <a:gd name="T6" fmla="+- 0 3844 3844"/>
                    <a:gd name="T7" fmla="*/ 3844 h 132"/>
                    <a:gd name="T8" fmla="+- 0 7392 7320"/>
                    <a:gd name="T9" fmla="*/ T8 w 104"/>
                    <a:gd name="T10" fmla="+- 0 3844 3844"/>
                    <a:gd name="T11" fmla="*/ 3844 h 132"/>
                    <a:gd name="T12" fmla="+- 0 7382 7320"/>
                    <a:gd name="T13" fmla="*/ T12 w 104"/>
                    <a:gd name="T14" fmla="+- 0 3844 3844"/>
                    <a:gd name="T15" fmla="*/ 3844 h 132"/>
                    <a:gd name="T16" fmla="+- 0 7373 7320"/>
                    <a:gd name="T17" fmla="*/ T16 w 104"/>
                    <a:gd name="T18" fmla="+- 0 3849 3844"/>
                    <a:gd name="T19" fmla="*/ 3849 h 132"/>
                    <a:gd name="T20" fmla="+- 0 7363 7320"/>
                    <a:gd name="T21" fmla="*/ T20 w 104"/>
                    <a:gd name="T22" fmla="+- 0 3856 3844"/>
                    <a:gd name="T23" fmla="*/ 3856 h 132"/>
                    <a:gd name="T24" fmla="+- 0 7354 7320"/>
                    <a:gd name="T25" fmla="*/ T24 w 104"/>
                    <a:gd name="T26" fmla="+- 0 3863 3844"/>
                    <a:gd name="T27" fmla="*/ 3863 h 132"/>
                    <a:gd name="T28" fmla="+- 0 7344 7320"/>
                    <a:gd name="T29" fmla="*/ T28 w 104"/>
                    <a:gd name="T30" fmla="+- 0 3873 3844"/>
                    <a:gd name="T31" fmla="*/ 3873 h 132"/>
                    <a:gd name="T32" fmla="+- 0 7337 7320"/>
                    <a:gd name="T33" fmla="*/ T32 w 104"/>
                    <a:gd name="T34" fmla="+- 0 3885 3844"/>
                    <a:gd name="T35" fmla="*/ 3885 h 132"/>
                    <a:gd name="T36" fmla="+- 0 7330 7320"/>
                    <a:gd name="T37" fmla="*/ T36 w 104"/>
                    <a:gd name="T38" fmla="+- 0 3897 3844"/>
                    <a:gd name="T39" fmla="*/ 3897 h 132"/>
                    <a:gd name="T40" fmla="+- 0 7325 7320"/>
                    <a:gd name="T41" fmla="*/ T40 w 104"/>
                    <a:gd name="T42" fmla="+- 0 3911 3844"/>
                    <a:gd name="T43" fmla="*/ 3911 h 132"/>
                    <a:gd name="T44" fmla="+- 0 7320 7320"/>
                    <a:gd name="T45" fmla="*/ T44 w 104"/>
                    <a:gd name="T46" fmla="+- 0 3923 3844"/>
                    <a:gd name="T47" fmla="*/ 3923 h 132"/>
                    <a:gd name="T48" fmla="+- 0 7320 7320"/>
                    <a:gd name="T49" fmla="*/ T48 w 104"/>
                    <a:gd name="T50" fmla="+- 0 3935 3844"/>
                    <a:gd name="T51" fmla="*/ 3935 h 132"/>
                    <a:gd name="T52" fmla="+- 0 7320 7320"/>
                    <a:gd name="T53" fmla="*/ T52 w 104"/>
                    <a:gd name="T54" fmla="+- 0 3947 3844"/>
                    <a:gd name="T55" fmla="*/ 3947 h 132"/>
                    <a:gd name="T56" fmla="+- 0 7322 7320"/>
                    <a:gd name="T57" fmla="*/ T56 w 104"/>
                    <a:gd name="T58" fmla="+- 0 3957 3844"/>
                    <a:gd name="T59" fmla="*/ 3957 h 132"/>
                    <a:gd name="T60" fmla="+- 0 7325 7320"/>
                    <a:gd name="T61" fmla="*/ T60 w 104"/>
                    <a:gd name="T62" fmla="+- 0 3964 3844"/>
                    <a:gd name="T63" fmla="*/ 3964 h 132"/>
                    <a:gd name="T64" fmla="+- 0 7332 7320"/>
                    <a:gd name="T65" fmla="*/ T64 w 104"/>
                    <a:gd name="T66" fmla="+- 0 3971 3844"/>
                    <a:gd name="T67" fmla="*/ 3971 h 132"/>
                    <a:gd name="T68" fmla="+- 0 7339 7320"/>
                    <a:gd name="T69" fmla="*/ T68 w 104"/>
                    <a:gd name="T70" fmla="+- 0 3976 3844"/>
                    <a:gd name="T71" fmla="*/ 3976 h 132"/>
                    <a:gd name="T72" fmla="+- 0 7346 7320"/>
                    <a:gd name="T73" fmla="*/ T72 w 104"/>
                    <a:gd name="T74" fmla="+- 0 3976 3844"/>
                    <a:gd name="T75" fmla="*/ 3976 h 132"/>
                    <a:gd name="T76" fmla="+- 0 7356 7320"/>
                    <a:gd name="T77" fmla="*/ T76 w 104"/>
                    <a:gd name="T78" fmla="+- 0 3976 3844"/>
                    <a:gd name="T79" fmla="*/ 3976 h 132"/>
                    <a:gd name="T80" fmla="+- 0 7411 7320"/>
                    <a:gd name="T81" fmla="*/ T80 w 104"/>
                    <a:gd name="T82" fmla="+- 0 3928 3844"/>
                    <a:gd name="T83" fmla="*/ 3928 h 132"/>
                    <a:gd name="T84" fmla="+- 0 7416 7320"/>
                    <a:gd name="T85" fmla="*/ T84 w 104"/>
                    <a:gd name="T86" fmla="+- 0 3916 3844"/>
                    <a:gd name="T87" fmla="*/ 3916 h 132"/>
                    <a:gd name="T88" fmla="+- 0 7421 7320"/>
                    <a:gd name="T89" fmla="*/ T88 w 104"/>
                    <a:gd name="T90" fmla="+- 0 3904 3844"/>
                    <a:gd name="T91" fmla="*/ 3904 h 132"/>
                    <a:gd name="T92" fmla="+- 0 7423 7320"/>
                    <a:gd name="T93" fmla="*/ T92 w 104"/>
                    <a:gd name="T94" fmla="+- 0 3892 3844"/>
                    <a:gd name="T95" fmla="*/ 3892 h 132"/>
                    <a:gd name="T96" fmla="+- 0 7423 7320"/>
                    <a:gd name="T97" fmla="*/ T96 w 104"/>
                    <a:gd name="T98" fmla="+- 0 3880 3844"/>
                    <a:gd name="T99" fmla="*/ 3880 h 132"/>
                    <a:gd name="T100" fmla="+- 0 7423 7320"/>
                    <a:gd name="T101" fmla="*/ T100 w 104"/>
                    <a:gd name="T102" fmla="+- 0 3868 3844"/>
                    <a:gd name="T103" fmla="*/ 3868 h 132"/>
                    <a:gd name="T104" fmla="+- 0 7421 7320"/>
                    <a:gd name="T105" fmla="*/ T104 w 104"/>
                    <a:gd name="T106" fmla="+- 0 3858 3844"/>
                    <a:gd name="T107" fmla="*/ 3858 h 132"/>
                    <a:gd name="T108" fmla="+- 0 7416 7320"/>
                    <a:gd name="T109" fmla="*/ T108 w 104"/>
                    <a:gd name="T110" fmla="+- 0 3851 3844"/>
                    <a:gd name="T111" fmla="*/ 3851 h 132"/>
                    <a:gd name="T112" fmla="+- 0 7409 7320"/>
                    <a:gd name="T113" fmla="*/ T112 w 104"/>
                    <a:gd name="T114" fmla="+- 0 3846 3844"/>
                    <a:gd name="T115" fmla="*/ 3846 h 13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</a:cxnLst>
                  <a:rect l="0" t="0" r="r" b="b"/>
                  <a:pathLst>
                    <a:path w="104" h="132">
                      <a:moveTo>
                        <a:pt x="89" y="2"/>
                      </a:moveTo>
                      <a:lnTo>
                        <a:pt x="82" y="0"/>
                      </a:lnTo>
                      <a:lnTo>
                        <a:pt x="72" y="0"/>
                      </a:lnTo>
                      <a:lnTo>
                        <a:pt x="62" y="0"/>
                      </a:lnTo>
                      <a:lnTo>
                        <a:pt x="53" y="5"/>
                      </a:lnTo>
                      <a:lnTo>
                        <a:pt x="43" y="12"/>
                      </a:lnTo>
                      <a:lnTo>
                        <a:pt x="34" y="19"/>
                      </a:lnTo>
                      <a:lnTo>
                        <a:pt x="24" y="29"/>
                      </a:lnTo>
                      <a:lnTo>
                        <a:pt x="17" y="41"/>
                      </a:lnTo>
                      <a:lnTo>
                        <a:pt x="10" y="53"/>
                      </a:lnTo>
                      <a:lnTo>
                        <a:pt x="5" y="67"/>
                      </a:lnTo>
                      <a:lnTo>
                        <a:pt x="0" y="79"/>
                      </a:lnTo>
                      <a:lnTo>
                        <a:pt x="0" y="91"/>
                      </a:lnTo>
                      <a:lnTo>
                        <a:pt x="0" y="103"/>
                      </a:lnTo>
                      <a:lnTo>
                        <a:pt x="2" y="113"/>
                      </a:lnTo>
                      <a:lnTo>
                        <a:pt x="5" y="120"/>
                      </a:lnTo>
                      <a:lnTo>
                        <a:pt x="12" y="127"/>
                      </a:lnTo>
                      <a:lnTo>
                        <a:pt x="19" y="132"/>
                      </a:lnTo>
                      <a:lnTo>
                        <a:pt x="26" y="132"/>
                      </a:lnTo>
                      <a:lnTo>
                        <a:pt x="36" y="132"/>
                      </a:lnTo>
                      <a:lnTo>
                        <a:pt x="91" y="84"/>
                      </a:lnTo>
                      <a:lnTo>
                        <a:pt x="96" y="72"/>
                      </a:lnTo>
                      <a:lnTo>
                        <a:pt x="101" y="60"/>
                      </a:lnTo>
                      <a:lnTo>
                        <a:pt x="103" y="48"/>
                      </a:lnTo>
                      <a:lnTo>
                        <a:pt x="103" y="36"/>
                      </a:lnTo>
                      <a:lnTo>
                        <a:pt x="103" y="24"/>
                      </a:lnTo>
                      <a:lnTo>
                        <a:pt x="101" y="14"/>
                      </a:lnTo>
                      <a:lnTo>
                        <a:pt x="96" y="7"/>
                      </a:lnTo>
                      <a:lnTo>
                        <a:pt x="89" y="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39" name="Group 3638"/>
              <p:cNvGrpSpPr>
                <a:grpSpLocks/>
              </p:cNvGrpSpPr>
              <p:nvPr/>
            </p:nvGrpSpPr>
            <p:grpSpPr bwMode="auto">
              <a:xfrm>
                <a:off x="7234" y="3741"/>
                <a:ext cx="240" cy="327"/>
                <a:chOff x="7234" y="3741"/>
                <a:chExt cx="240" cy="327"/>
              </a:xfrm>
            </p:grpSpPr>
            <p:sp>
              <p:nvSpPr>
                <p:cNvPr id="4072" name="Freeform 4071"/>
                <p:cNvSpPr>
                  <a:spLocks/>
                </p:cNvSpPr>
                <p:nvPr/>
              </p:nvSpPr>
              <p:spPr bwMode="auto">
                <a:xfrm>
                  <a:off x="7234" y="3741"/>
                  <a:ext cx="240" cy="327"/>
                </a:xfrm>
                <a:custGeom>
                  <a:avLst/>
                  <a:gdLst>
                    <a:gd name="T0" fmla="+- 0 7234 7234"/>
                    <a:gd name="T1" fmla="*/ T0 w 240"/>
                    <a:gd name="T2" fmla="+- 0 4058 3741"/>
                    <a:gd name="T3" fmla="*/ 4058 h 327"/>
                    <a:gd name="T4" fmla="+- 0 7255 7234"/>
                    <a:gd name="T5" fmla="*/ T4 w 240"/>
                    <a:gd name="T6" fmla="+- 0 4067 3741"/>
                    <a:gd name="T7" fmla="*/ 4067 h 327"/>
                    <a:gd name="T8" fmla="+- 0 7277 7234"/>
                    <a:gd name="T9" fmla="*/ T8 w 240"/>
                    <a:gd name="T10" fmla="+- 0 4067 3741"/>
                    <a:gd name="T11" fmla="*/ 4067 h 327"/>
                    <a:gd name="T12" fmla="+- 0 7356 7234"/>
                    <a:gd name="T13" fmla="*/ T12 w 240"/>
                    <a:gd name="T14" fmla="+- 0 4034 3741"/>
                    <a:gd name="T15" fmla="*/ 4034 h 327"/>
                    <a:gd name="T16" fmla="+- 0 7404 7234"/>
                    <a:gd name="T17" fmla="*/ T16 w 240"/>
                    <a:gd name="T18" fmla="+- 0 3983 3741"/>
                    <a:gd name="T19" fmla="*/ 3983 h 327"/>
                    <a:gd name="T20" fmla="+- 0 7445 7234"/>
                    <a:gd name="T21" fmla="*/ T20 w 240"/>
                    <a:gd name="T22" fmla="+- 0 3921 3741"/>
                    <a:gd name="T23" fmla="*/ 3921 h 327"/>
                    <a:gd name="T24" fmla="+- 0 7469 7234"/>
                    <a:gd name="T25" fmla="*/ T24 w 240"/>
                    <a:gd name="T26" fmla="+- 0 3851 3741"/>
                    <a:gd name="T27" fmla="*/ 3851 h 327"/>
                    <a:gd name="T28" fmla="+- 0 7474 7234"/>
                    <a:gd name="T29" fmla="*/ T28 w 240"/>
                    <a:gd name="T30" fmla="+- 0 3820 3741"/>
                    <a:gd name="T31" fmla="*/ 3820 h 327"/>
                    <a:gd name="T32" fmla="+- 0 7471 7234"/>
                    <a:gd name="T33" fmla="*/ T32 w 240"/>
                    <a:gd name="T34" fmla="+- 0 3789 3741"/>
                    <a:gd name="T35" fmla="*/ 3789 h 327"/>
                    <a:gd name="T36" fmla="+- 0 7466 7234"/>
                    <a:gd name="T37" fmla="*/ T36 w 240"/>
                    <a:gd name="T38" fmla="+- 0 3762 3741"/>
                    <a:gd name="T39" fmla="*/ 3762 h 327"/>
                    <a:gd name="T40" fmla="+- 0 7457 7234"/>
                    <a:gd name="T41" fmla="*/ T40 w 240"/>
                    <a:gd name="T42" fmla="+- 0 3741 3741"/>
                    <a:gd name="T43" fmla="*/ 3741 h 3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</a:cxnLst>
                  <a:rect l="0" t="0" r="r" b="b"/>
                  <a:pathLst>
                    <a:path w="240" h="327">
                      <a:moveTo>
                        <a:pt x="0" y="317"/>
                      </a:moveTo>
                      <a:lnTo>
                        <a:pt x="21" y="326"/>
                      </a:lnTo>
                      <a:lnTo>
                        <a:pt x="43" y="326"/>
                      </a:lnTo>
                      <a:lnTo>
                        <a:pt x="122" y="293"/>
                      </a:lnTo>
                      <a:lnTo>
                        <a:pt x="170" y="242"/>
                      </a:lnTo>
                      <a:lnTo>
                        <a:pt x="211" y="180"/>
                      </a:lnTo>
                      <a:lnTo>
                        <a:pt x="235" y="110"/>
                      </a:lnTo>
                      <a:lnTo>
                        <a:pt x="240" y="79"/>
                      </a:lnTo>
                      <a:lnTo>
                        <a:pt x="237" y="48"/>
                      </a:lnTo>
                      <a:lnTo>
                        <a:pt x="232" y="21"/>
                      </a:lnTo>
                      <a:lnTo>
                        <a:pt x="223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40" name="Group 3639"/>
              <p:cNvGrpSpPr>
                <a:grpSpLocks/>
              </p:cNvGrpSpPr>
              <p:nvPr/>
            </p:nvGrpSpPr>
            <p:grpSpPr bwMode="auto">
              <a:xfrm>
                <a:off x="7387" y="3779"/>
                <a:ext cx="32" cy="72"/>
                <a:chOff x="7387" y="3779"/>
                <a:chExt cx="32" cy="72"/>
              </a:xfrm>
            </p:grpSpPr>
            <p:sp>
              <p:nvSpPr>
                <p:cNvPr id="4071" name="Freeform 4070"/>
                <p:cNvSpPr>
                  <a:spLocks/>
                </p:cNvSpPr>
                <p:nvPr/>
              </p:nvSpPr>
              <p:spPr bwMode="auto">
                <a:xfrm>
                  <a:off x="7387" y="3779"/>
                  <a:ext cx="32" cy="72"/>
                </a:xfrm>
                <a:custGeom>
                  <a:avLst/>
                  <a:gdLst>
                    <a:gd name="T0" fmla="+- 0 7418 7387"/>
                    <a:gd name="T1" fmla="*/ T0 w 32"/>
                    <a:gd name="T2" fmla="+- 0 3851 3779"/>
                    <a:gd name="T3" fmla="*/ 3851 h 72"/>
                    <a:gd name="T4" fmla="+- 0 7418 7387"/>
                    <a:gd name="T5" fmla="*/ T4 w 32"/>
                    <a:gd name="T6" fmla="+- 0 3834 3779"/>
                    <a:gd name="T7" fmla="*/ 3834 h 72"/>
                    <a:gd name="T8" fmla="+- 0 7416 7387"/>
                    <a:gd name="T9" fmla="*/ T8 w 32"/>
                    <a:gd name="T10" fmla="+- 0 3818 3779"/>
                    <a:gd name="T11" fmla="*/ 3818 h 72"/>
                    <a:gd name="T12" fmla="+- 0 7414 7387"/>
                    <a:gd name="T13" fmla="*/ T12 w 32"/>
                    <a:gd name="T14" fmla="+- 0 3806 3779"/>
                    <a:gd name="T15" fmla="*/ 3806 h 72"/>
                    <a:gd name="T16" fmla="+- 0 7406 7387"/>
                    <a:gd name="T17" fmla="*/ T16 w 32"/>
                    <a:gd name="T18" fmla="+- 0 3794 3779"/>
                    <a:gd name="T19" fmla="*/ 3794 h 72"/>
                    <a:gd name="T20" fmla="+- 0 7399 7387"/>
                    <a:gd name="T21" fmla="*/ T20 w 32"/>
                    <a:gd name="T22" fmla="+- 0 3784 3779"/>
                    <a:gd name="T23" fmla="*/ 3784 h 72"/>
                    <a:gd name="T24" fmla="+- 0 7387 7387"/>
                    <a:gd name="T25" fmla="*/ T24 w 32"/>
                    <a:gd name="T26" fmla="+- 0 3779 3779"/>
                    <a:gd name="T27" fmla="*/ 3779 h 7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</a:cxnLst>
                  <a:rect l="0" t="0" r="r" b="b"/>
                  <a:pathLst>
                    <a:path w="32" h="72">
                      <a:moveTo>
                        <a:pt x="31" y="72"/>
                      </a:moveTo>
                      <a:lnTo>
                        <a:pt x="31" y="55"/>
                      </a:lnTo>
                      <a:lnTo>
                        <a:pt x="29" y="39"/>
                      </a:lnTo>
                      <a:lnTo>
                        <a:pt x="27" y="27"/>
                      </a:lnTo>
                      <a:lnTo>
                        <a:pt x="19" y="15"/>
                      </a:lnTo>
                      <a:lnTo>
                        <a:pt x="12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41" name="Group 3640"/>
              <p:cNvGrpSpPr>
                <a:grpSpLocks/>
              </p:cNvGrpSpPr>
              <p:nvPr/>
            </p:nvGrpSpPr>
            <p:grpSpPr bwMode="auto">
              <a:xfrm>
                <a:off x="7250" y="3839"/>
                <a:ext cx="94" cy="159"/>
                <a:chOff x="7250" y="3839"/>
                <a:chExt cx="94" cy="159"/>
              </a:xfrm>
            </p:grpSpPr>
            <p:sp>
              <p:nvSpPr>
                <p:cNvPr id="4070" name="Freeform 4069"/>
                <p:cNvSpPr>
                  <a:spLocks/>
                </p:cNvSpPr>
                <p:nvPr/>
              </p:nvSpPr>
              <p:spPr bwMode="auto">
                <a:xfrm>
                  <a:off x="7250" y="3839"/>
                  <a:ext cx="94" cy="159"/>
                </a:xfrm>
                <a:custGeom>
                  <a:avLst/>
                  <a:gdLst>
                    <a:gd name="T0" fmla="+- 0 7286 7250"/>
                    <a:gd name="T1" fmla="*/ T0 w 94"/>
                    <a:gd name="T2" fmla="+- 0 3839 3839"/>
                    <a:gd name="T3" fmla="*/ 3839 h 159"/>
                    <a:gd name="T4" fmla="+- 0 7274 7250"/>
                    <a:gd name="T5" fmla="*/ T4 w 94"/>
                    <a:gd name="T6" fmla="+- 0 3858 3839"/>
                    <a:gd name="T7" fmla="*/ 3858 h 159"/>
                    <a:gd name="T8" fmla="+- 0 7262 7250"/>
                    <a:gd name="T9" fmla="*/ T8 w 94"/>
                    <a:gd name="T10" fmla="+- 0 3878 3839"/>
                    <a:gd name="T11" fmla="*/ 3878 h 159"/>
                    <a:gd name="T12" fmla="+- 0 7255 7250"/>
                    <a:gd name="T13" fmla="*/ T12 w 94"/>
                    <a:gd name="T14" fmla="+- 0 3899 3839"/>
                    <a:gd name="T15" fmla="*/ 3899 h 159"/>
                    <a:gd name="T16" fmla="+- 0 7250 7250"/>
                    <a:gd name="T17" fmla="*/ T16 w 94"/>
                    <a:gd name="T18" fmla="+- 0 3921 3839"/>
                    <a:gd name="T19" fmla="*/ 3921 h 159"/>
                    <a:gd name="T20" fmla="+- 0 7250 7250"/>
                    <a:gd name="T21" fmla="*/ T20 w 94"/>
                    <a:gd name="T22" fmla="+- 0 3940 3839"/>
                    <a:gd name="T23" fmla="*/ 3940 h 159"/>
                    <a:gd name="T24" fmla="+- 0 7250 7250"/>
                    <a:gd name="T25" fmla="*/ T24 w 94"/>
                    <a:gd name="T26" fmla="+- 0 3957 3839"/>
                    <a:gd name="T27" fmla="*/ 3957 h 159"/>
                    <a:gd name="T28" fmla="+- 0 7255 7250"/>
                    <a:gd name="T29" fmla="*/ T28 w 94"/>
                    <a:gd name="T30" fmla="+- 0 3971 3839"/>
                    <a:gd name="T31" fmla="*/ 3971 h 159"/>
                    <a:gd name="T32" fmla="+- 0 7262 7250"/>
                    <a:gd name="T33" fmla="*/ T32 w 94"/>
                    <a:gd name="T34" fmla="+- 0 3983 3839"/>
                    <a:gd name="T35" fmla="*/ 3983 h 159"/>
                    <a:gd name="T36" fmla="+- 0 7272 7250"/>
                    <a:gd name="T37" fmla="*/ T36 w 94"/>
                    <a:gd name="T38" fmla="+- 0 3993 3839"/>
                    <a:gd name="T39" fmla="*/ 3993 h 159"/>
                    <a:gd name="T40" fmla="+- 0 7284 7250"/>
                    <a:gd name="T41" fmla="*/ T40 w 94"/>
                    <a:gd name="T42" fmla="+- 0 3998 3839"/>
                    <a:gd name="T43" fmla="*/ 3998 h 159"/>
                    <a:gd name="T44" fmla="+- 0 7296 7250"/>
                    <a:gd name="T45" fmla="*/ T44 w 94"/>
                    <a:gd name="T46" fmla="+- 0 3998 3839"/>
                    <a:gd name="T47" fmla="*/ 3998 h 159"/>
                    <a:gd name="T48" fmla="+- 0 7313 7250"/>
                    <a:gd name="T49" fmla="*/ T48 w 94"/>
                    <a:gd name="T50" fmla="+- 0 3995 3839"/>
                    <a:gd name="T51" fmla="*/ 3995 h 159"/>
                    <a:gd name="T52" fmla="+- 0 7327 7250"/>
                    <a:gd name="T53" fmla="*/ T52 w 94"/>
                    <a:gd name="T54" fmla="+- 0 3988 3839"/>
                    <a:gd name="T55" fmla="*/ 3988 h 159"/>
                    <a:gd name="T56" fmla="+- 0 7344 7250"/>
                    <a:gd name="T57" fmla="*/ T56 w 94"/>
                    <a:gd name="T58" fmla="+- 0 3978 3839"/>
                    <a:gd name="T59" fmla="*/ 3978 h 15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</a:cxnLst>
                  <a:rect l="0" t="0" r="r" b="b"/>
                  <a:pathLst>
                    <a:path w="94" h="159">
                      <a:moveTo>
                        <a:pt x="36" y="0"/>
                      </a:moveTo>
                      <a:lnTo>
                        <a:pt x="24" y="19"/>
                      </a:lnTo>
                      <a:lnTo>
                        <a:pt x="12" y="39"/>
                      </a:lnTo>
                      <a:lnTo>
                        <a:pt x="5" y="60"/>
                      </a:lnTo>
                      <a:lnTo>
                        <a:pt x="0" y="82"/>
                      </a:lnTo>
                      <a:lnTo>
                        <a:pt x="0" y="101"/>
                      </a:lnTo>
                      <a:lnTo>
                        <a:pt x="0" y="118"/>
                      </a:lnTo>
                      <a:lnTo>
                        <a:pt x="5" y="132"/>
                      </a:lnTo>
                      <a:lnTo>
                        <a:pt x="12" y="144"/>
                      </a:lnTo>
                      <a:lnTo>
                        <a:pt x="22" y="154"/>
                      </a:lnTo>
                      <a:lnTo>
                        <a:pt x="34" y="159"/>
                      </a:lnTo>
                      <a:lnTo>
                        <a:pt x="46" y="159"/>
                      </a:lnTo>
                      <a:lnTo>
                        <a:pt x="63" y="156"/>
                      </a:lnTo>
                      <a:lnTo>
                        <a:pt x="77" y="149"/>
                      </a:lnTo>
                      <a:lnTo>
                        <a:pt x="94" y="13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42" name="Group 3641"/>
              <p:cNvGrpSpPr>
                <a:grpSpLocks/>
              </p:cNvGrpSpPr>
              <p:nvPr/>
            </p:nvGrpSpPr>
            <p:grpSpPr bwMode="auto">
              <a:xfrm>
                <a:off x="7234" y="3746"/>
                <a:ext cx="228" cy="310"/>
                <a:chOff x="7234" y="3746"/>
                <a:chExt cx="228" cy="310"/>
              </a:xfrm>
            </p:grpSpPr>
            <p:sp>
              <p:nvSpPr>
                <p:cNvPr id="4069" name="Freeform 4068"/>
                <p:cNvSpPr>
                  <a:spLocks/>
                </p:cNvSpPr>
                <p:nvPr/>
              </p:nvSpPr>
              <p:spPr bwMode="auto">
                <a:xfrm>
                  <a:off x="7234" y="3746"/>
                  <a:ext cx="228" cy="310"/>
                </a:xfrm>
                <a:custGeom>
                  <a:avLst/>
                  <a:gdLst>
                    <a:gd name="T0" fmla="+- 0 7234 7234"/>
                    <a:gd name="T1" fmla="*/ T0 w 228"/>
                    <a:gd name="T2" fmla="+- 0 4043 3746"/>
                    <a:gd name="T3" fmla="*/ 4043 h 310"/>
                    <a:gd name="T4" fmla="+- 0 7250 7234"/>
                    <a:gd name="T5" fmla="*/ T4 w 228"/>
                    <a:gd name="T6" fmla="+- 0 4053 3746"/>
                    <a:gd name="T7" fmla="*/ 4053 h 310"/>
                    <a:gd name="T8" fmla="+- 0 7270 7234"/>
                    <a:gd name="T9" fmla="*/ T8 w 228"/>
                    <a:gd name="T10" fmla="+- 0 4055 3746"/>
                    <a:gd name="T11" fmla="*/ 4055 h 310"/>
                    <a:gd name="T12" fmla="+- 0 7291 7234"/>
                    <a:gd name="T13" fmla="*/ T12 w 228"/>
                    <a:gd name="T14" fmla="+- 0 4055 3746"/>
                    <a:gd name="T15" fmla="*/ 4055 h 310"/>
                    <a:gd name="T16" fmla="+- 0 7361 7234"/>
                    <a:gd name="T17" fmla="*/ T16 w 228"/>
                    <a:gd name="T18" fmla="+- 0 4014 3746"/>
                    <a:gd name="T19" fmla="*/ 4014 h 310"/>
                    <a:gd name="T20" fmla="+- 0 7406 7234"/>
                    <a:gd name="T21" fmla="*/ T20 w 228"/>
                    <a:gd name="T22" fmla="+- 0 3966 3746"/>
                    <a:gd name="T23" fmla="*/ 3966 h 310"/>
                    <a:gd name="T24" fmla="+- 0 7440 7234"/>
                    <a:gd name="T25" fmla="*/ T24 w 228"/>
                    <a:gd name="T26" fmla="+- 0 3906 3746"/>
                    <a:gd name="T27" fmla="*/ 3906 h 310"/>
                    <a:gd name="T28" fmla="+- 0 7459 7234"/>
                    <a:gd name="T29" fmla="*/ T28 w 228"/>
                    <a:gd name="T30" fmla="+- 0 3844 3746"/>
                    <a:gd name="T31" fmla="*/ 3844 h 310"/>
                    <a:gd name="T32" fmla="+- 0 7462 7234"/>
                    <a:gd name="T33" fmla="*/ T32 w 228"/>
                    <a:gd name="T34" fmla="+- 0 3815 3746"/>
                    <a:gd name="T35" fmla="*/ 3815 h 310"/>
                    <a:gd name="T36" fmla="+- 0 7462 7234"/>
                    <a:gd name="T37" fmla="*/ T36 w 228"/>
                    <a:gd name="T38" fmla="+- 0 3789 3746"/>
                    <a:gd name="T39" fmla="*/ 3789 h 310"/>
                    <a:gd name="T40" fmla="+- 0 7457 7234"/>
                    <a:gd name="T41" fmla="*/ T40 w 228"/>
                    <a:gd name="T42" fmla="+- 0 3765 3746"/>
                    <a:gd name="T43" fmla="*/ 3765 h 310"/>
                    <a:gd name="T44" fmla="+- 0 7447 7234"/>
                    <a:gd name="T45" fmla="*/ T44 w 228"/>
                    <a:gd name="T46" fmla="+- 0 3746 3746"/>
                    <a:gd name="T47" fmla="*/ 3746 h 31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</a:cxnLst>
                  <a:rect l="0" t="0" r="r" b="b"/>
                  <a:pathLst>
                    <a:path w="228" h="310">
                      <a:moveTo>
                        <a:pt x="0" y="297"/>
                      </a:moveTo>
                      <a:lnTo>
                        <a:pt x="16" y="307"/>
                      </a:lnTo>
                      <a:lnTo>
                        <a:pt x="36" y="309"/>
                      </a:lnTo>
                      <a:lnTo>
                        <a:pt x="57" y="309"/>
                      </a:lnTo>
                      <a:lnTo>
                        <a:pt x="127" y="268"/>
                      </a:lnTo>
                      <a:lnTo>
                        <a:pt x="172" y="220"/>
                      </a:lnTo>
                      <a:lnTo>
                        <a:pt x="206" y="160"/>
                      </a:lnTo>
                      <a:lnTo>
                        <a:pt x="225" y="98"/>
                      </a:lnTo>
                      <a:lnTo>
                        <a:pt x="228" y="69"/>
                      </a:lnTo>
                      <a:lnTo>
                        <a:pt x="228" y="43"/>
                      </a:lnTo>
                      <a:lnTo>
                        <a:pt x="223" y="19"/>
                      </a:lnTo>
                      <a:lnTo>
                        <a:pt x="213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43" name="Group 3642"/>
              <p:cNvGrpSpPr>
                <a:grpSpLocks/>
              </p:cNvGrpSpPr>
              <p:nvPr/>
            </p:nvGrpSpPr>
            <p:grpSpPr bwMode="auto">
              <a:xfrm>
                <a:off x="7366" y="3791"/>
                <a:ext cx="41" cy="56"/>
                <a:chOff x="7366" y="3791"/>
                <a:chExt cx="41" cy="56"/>
              </a:xfrm>
            </p:grpSpPr>
            <p:sp>
              <p:nvSpPr>
                <p:cNvPr id="4068" name="Freeform 4067"/>
                <p:cNvSpPr>
                  <a:spLocks/>
                </p:cNvSpPr>
                <p:nvPr/>
              </p:nvSpPr>
              <p:spPr bwMode="auto">
                <a:xfrm>
                  <a:off x="7366" y="3791"/>
                  <a:ext cx="41" cy="56"/>
                </a:xfrm>
                <a:custGeom>
                  <a:avLst/>
                  <a:gdLst>
                    <a:gd name="T0" fmla="+- 0 7406 7366"/>
                    <a:gd name="T1" fmla="*/ T0 w 41"/>
                    <a:gd name="T2" fmla="+- 0 3846 3791"/>
                    <a:gd name="T3" fmla="*/ 3846 h 56"/>
                    <a:gd name="T4" fmla="+- 0 7406 7366"/>
                    <a:gd name="T5" fmla="*/ T4 w 41"/>
                    <a:gd name="T6" fmla="+- 0 3830 3791"/>
                    <a:gd name="T7" fmla="*/ 3830 h 56"/>
                    <a:gd name="T8" fmla="+- 0 7404 7366"/>
                    <a:gd name="T9" fmla="*/ T8 w 41"/>
                    <a:gd name="T10" fmla="+- 0 3815 3791"/>
                    <a:gd name="T11" fmla="*/ 3815 h 56"/>
                    <a:gd name="T12" fmla="+- 0 7397 7366"/>
                    <a:gd name="T13" fmla="*/ T12 w 41"/>
                    <a:gd name="T14" fmla="+- 0 3806 3791"/>
                    <a:gd name="T15" fmla="*/ 3806 h 56"/>
                    <a:gd name="T16" fmla="+- 0 7390 7366"/>
                    <a:gd name="T17" fmla="*/ T16 w 41"/>
                    <a:gd name="T18" fmla="+- 0 3796 3791"/>
                    <a:gd name="T19" fmla="*/ 3796 h 56"/>
                    <a:gd name="T20" fmla="+- 0 7378 7366"/>
                    <a:gd name="T21" fmla="*/ T20 w 41"/>
                    <a:gd name="T22" fmla="+- 0 3794 3791"/>
                    <a:gd name="T23" fmla="*/ 3794 h 56"/>
                    <a:gd name="T24" fmla="+- 0 7366 7366"/>
                    <a:gd name="T25" fmla="*/ T24 w 41"/>
                    <a:gd name="T26" fmla="+- 0 3791 3791"/>
                    <a:gd name="T27" fmla="*/ 3791 h 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</a:cxnLst>
                  <a:rect l="0" t="0" r="r" b="b"/>
                  <a:pathLst>
                    <a:path w="41" h="56">
                      <a:moveTo>
                        <a:pt x="40" y="55"/>
                      </a:moveTo>
                      <a:lnTo>
                        <a:pt x="40" y="39"/>
                      </a:lnTo>
                      <a:lnTo>
                        <a:pt x="38" y="24"/>
                      </a:lnTo>
                      <a:lnTo>
                        <a:pt x="31" y="15"/>
                      </a:lnTo>
                      <a:lnTo>
                        <a:pt x="24" y="5"/>
                      </a:lnTo>
                      <a:lnTo>
                        <a:pt x="12" y="3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44" name="Group 3643"/>
              <p:cNvGrpSpPr>
                <a:grpSpLocks/>
              </p:cNvGrpSpPr>
              <p:nvPr/>
            </p:nvGrpSpPr>
            <p:grpSpPr bwMode="auto">
              <a:xfrm>
                <a:off x="7262" y="3822"/>
                <a:ext cx="70" cy="161"/>
                <a:chOff x="7262" y="3822"/>
                <a:chExt cx="70" cy="161"/>
              </a:xfrm>
            </p:grpSpPr>
            <p:sp>
              <p:nvSpPr>
                <p:cNvPr id="4067" name="Freeform 4066"/>
                <p:cNvSpPr>
                  <a:spLocks/>
                </p:cNvSpPr>
                <p:nvPr/>
              </p:nvSpPr>
              <p:spPr bwMode="auto">
                <a:xfrm>
                  <a:off x="7262" y="3822"/>
                  <a:ext cx="70" cy="161"/>
                </a:xfrm>
                <a:custGeom>
                  <a:avLst/>
                  <a:gdLst>
                    <a:gd name="T0" fmla="+- 0 7310 7262"/>
                    <a:gd name="T1" fmla="*/ T0 w 70"/>
                    <a:gd name="T2" fmla="+- 0 3822 3822"/>
                    <a:gd name="T3" fmla="*/ 3822 h 161"/>
                    <a:gd name="T4" fmla="+- 0 7298 7262"/>
                    <a:gd name="T5" fmla="*/ T4 w 70"/>
                    <a:gd name="T6" fmla="+- 0 3837 3822"/>
                    <a:gd name="T7" fmla="*/ 3837 h 161"/>
                    <a:gd name="T8" fmla="+- 0 7289 7262"/>
                    <a:gd name="T9" fmla="*/ T8 w 70"/>
                    <a:gd name="T10" fmla="+- 0 3854 3822"/>
                    <a:gd name="T11" fmla="*/ 3854 h 161"/>
                    <a:gd name="T12" fmla="+- 0 7279 7262"/>
                    <a:gd name="T13" fmla="*/ T12 w 70"/>
                    <a:gd name="T14" fmla="+- 0 3870 3822"/>
                    <a:gd name="T15" fmla="*/ 3870 h 161"/>
                    <a:gd name="T16" fmla="+- 0 7270 7262"/>
                    <a:gd name="T17" fmla="*/ T16 w 70"/>
                    <a:gd name="T18" fmla="+- 0 3890 3822"/>
                    <a:gd name="T19" fmla="*/ 3890 h 161"/>
                    <a:gd name="T20" fmla="+- 0 7265 7262"/>
                    <a:gd name="T21" fmla="*/ T20 w 70"/>
                    <a:gd name="T22" fmla="+- 0 3906 3822"/>
                    <a:gd name="T23" fmla="*/ 3906 h 161"/>
                    <a:gd name="T24" fmla="+- 0 7262 7262"/>
                    <a:gd name="T25" fmla="*/ T24 w 70"/>
                    <a:gd name="T26" fmla="+- 0 3926 3822"/>
                    <a:gd name="T27" fmla="*/ 3926 h 161"/>
                    <a:gd name="T28" fmla="+- 0 7262 7262"/>
                    <a:gd name="T29" fmla="*/ T28 w 70"/>
                    <a:gd name="T30" fmla="+- 0 3940 3822"/>
                    <a:gd name="T31" fmla="*/ 3940 h 161"/>
                    <a:gd name="T32" fmla="+- 0 7262 7262"/>
                    <a:gd name="T33" fmla="*/ T32 w 70"/>
                    <a:gd name="T34" fmla="+- 0 3954 3822"/>
                    <a:gd name="T35" fmla="*/ 3954 h 161"/>
                    <a:gd name="T36" fmla="+- 0 7267 7262"/>
                    <a:gd name="T37" fmla="*/ T36 w 70"/>
                    <a:gd name="T38" fmla="+- 0 3966 3822"/>
                    <a:gd name="T39" fmla="*/ 3966 h 161"/>
                    <a:gd name="T40" fmla="+- 0 7274 7262"/>
                    <a:gd name="T41" fmla="*/ T40 w 70"/>
                    <a:gd name="T42" fmla="+- 0 3976 3822"/>
                    <a:gd name="T43" fmla="*/ 3976 h 161"/>
                    <a:gd name="T44" fmla="+- 0 7284 7262"/>
                    <a:gd name="T45" fmla="*/ T44 w 70"/>
                    <a:gd name="T46" fmla="+- 0 3981 3822"/>
                    <a:gd name="T47" fmla="*/ 3981 h 161"/>
                    <a:gd name="T48" fmla="+- 0 7294 7262"/>
                    <a:gd name="T49" fmla="*/ T48 w 70"/>
                    <a:gd name="T50" fmla="+- 0 3983 3822"/>
                    <a:gd name="T51" fmla="*/ 3983 h 161"/>
                    <a:gd name="T52" fmla="+- 0 7306 7262"/>
                    <a:gd name="T53" fmla="*/ T52 w 70"/>
                    <a:gd name="T54" fmla="+- 0 3983 3822"/>
                    <a:gd name="T55" fmla="*/ 3983 h 161"/>
                    <a:gd name="T56" fmla="+- 0 7320 7262"/>
                    <a:gd name="T57" fmla="*/ T56 w 70"/>
                    <a:gd name="T58" fmla="+- 0 3978 3822"/>
                    <a:gd name="T59" fmla="*/ 3978 h 161"/>
                    <a:gd name="T60" fmla="+- 0 7332 7262"/>
                    <a:gd name="T61" fmla="*/ T60 w 70"/>
                    <a:gd name="T62" fmla="+- 0 3971 3822"/>
                    <a:gd name="T63" fmla="*/ 3971 h 16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</a:cxnLst>
                  <a:rect l="0" t="0" r="r" b="b"/>
                  <a:pathLst>
                    <a:path w="70" h="161">
                      <a:moveTo>
                        <a:pt x="48" y="0"/>
                      </a:moveTo>
                      <a:lnTo>
                        <a:pt x="36" y="15"/>
                      </a:lnTo>
                      <a:lnTo>
                        <a:pt x="27" y="32"/>
                      </a:lnTo>
                      <a:lnTo>
                        <a:pt x="17" y="48"/>
                      </a:lnTo>
                      <a:lnTo>
                        <a:pt x="8" y="68"/>
                      </a:lnTo>
                      <a:lnTo>
                        <a:pt x="3" y="84"/>
                      </a:lnTo>
                      <a:lnTo>
                        <a:pt x="0" y="104"/>
                      </a:lnTo>
                      <a:lnTo>
                        <a:pt x="0" y="118"/>
                      </a:lnTo>
                      <a:lnTo>
                        <a:pt x="0" y="132"/>
                      </a:lnTo>
                      <a:lnTo>
                        <a:pt x="5" y="144"/>
                      </a:lnTo>
                      <a:lnTo>
                        <a:pt x="12" y="154"/>
                      </a:lnTo>
                      <a:lnTo>
                        <a:pt x="22" y="159"/>
                      </a:lnTo>
                      <a:lnTo>
                        <a:pt x="32" y="161"/>
                      </a:lnTo>
                      <a:lnTo>
                        <a:pt x="44" y="161"/>
                      </a:lnTo>
                      <a:lnTo>
                        <a:pt x="58" y="156"/>
                      </a:lnTo>
                      <a:lnTo>
                        <a:pt x="70" y="14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45" name="Group 3644"/>
              <p:cNvGrpSpPr>
                <a:grpSpLocks/>
              </p:cNvGrpSpPr>
              <p:nvPr/>
            </p:nvGrpSpPr>
            <p:grpSpPr bwMode="auto">
              <a:xfrm>
                <a:off x="7234" y="4058"/>
                <a:ext cx="3" cy="3"/>
                <a:chOff x="7234" y="4058"/>
                <a:chExt cx="3" cy="3"/>
              </a:xfrm>
            </p:grpSpPr>
            <p:sp>
              <p:nvSpPr>
                <p:cNvPr id="4066" name="Freeform 4065"/>
                <p:cNvSpPr>
                  <a:spLocks/>
                </p:cNvSpPr>
                <p:nvPr/>
              </p:nvSpPr>
              <p:spPr bwMode="auto">
                <a:xfrm>
                  <a:off x="7234" y="4058"/>
                  <a:ext cx="3" cy="3"/>
                </a:xfrm>
                <a:custGeom>
                  <a:avLst/>
                  <a:gdLst>
                    <a:gd name="T0" fmla="+- 0 7234 7234"/>
                    <a:gd name="T1" fmla="*/ T0 w 3"/>
                    <a:gd name="T2" fmla="+- 0 4058 4058"/>
                    <a:gd name="T3" fmla="*/ 4058 h 3"/>
                    <a:gd name="T4" fmla="+- 0 7236 7234"/>
                    <a:gd name="T5" fmla="*/ T4 w 3"/>
                    <a:gd name="T6" fmla="+- 0 4060 4058"/>
                    <a:gd name="T7" fmla="*/ 4060 h 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3" h="3">
                      <a:moveTo>
                        <a:pt x="0" y="0"/>
                      </a:moveTo>
                      <a:lnTo>
                        <a:pt x="2" y="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46" name="Group 3645"/>
              <p:cNvGrpSpPr>
                <a:grpSpLocks/>
              </p:cNvGrpSpPr>
              <p:nvPr/>
            </p:nvGrpSpPr>
            <p:grpSpPr bwMode="auto">
              <a:xfrm>
                <a:off x="7313" y="3861"/>
                <a:ext cx="39" cy="53"/>
                <a:chOff x="7313" y="3861"/>
                <a:chExt cx="39" cy="53"/>
              </a:xfrm>
            </p:grpSpPr>
            <p:sp>
              <p:nvSpPr>
                <p:cNvPr id="4065" name="Freeform 4064"/>
                <p:cNvSpPr>
                  <a:spLocks/>
                </p:cNvSpPr>
                <p:nvPr/>
              </p:nvSpPr>
              <p:spPr bwMode="auto">
                <a:xfrm>
                  <a:off x="7313" y="3861"/>
                  <a:ext cx="39" cy="53"/>
                </a:xfrm>
                <a:custGeom>
                  <a:avLst/>
                  <a:gdLst>
                    <a:gd name="T0" fmla="+- 0 7351 7313"/>
                    <a:gd name="T1" fmla="*/ T0 w 39"/>
                    <a:gd name="T2" fmla="+- 0 3866 3861"/>
                    <a:gd name="T3" fmla="*/ 3866 h 53"/>
                    <a:gd name="T4" fmla="+- 0 7349 7313"/>
                    <a:gd name="T5" fmla="*/ T4 w 39"/>
                    <a:gd name="T6" fmla="+- 0 3863 3861"/>
                    <a:gd name="T7" fmla="*/ 3863 h 53"/>
                    <a:gd name="T8" fmla="+- 0 7344 7313"/>
                    <a:gd name="T9" fmla="*/ T8 w 39"/>
                    <a:gd name="T10" fmla="+- 0 3863 3861"/>
                    <a:gd name="T11" fmla="*/ 3863 h 53"/>
                    <a:gd name="T12" fmla="+- 0 7342 7313"/>
                    <a:gd name="T13" fmla="*/ T12 w 39"/>
                    <a:gd name="T14" fmla="+- 0 3861 3861"/>
                    <a:gd name="T15" fmla="*/ 3861 h 53"/>
                    <a:gd name="T16" fmla="+- 0 7337 7313"/>
                    <a:gd name="T17" fmla="*/ T16 w 39"/>
                    <a:gd name="T18" fmla="+- 0 3863 3861"/>
                    <a:gd name="T19" fmla="*/ 3863 h 53"/>
                    <a:gd name="T20" fmla="+- 0 7332 7313"/>
                    <a:gd name="T21" fmla="*/ T20 w 39"/>
                    <a:gd name="T22" fmla="+- 0 3863 3861"/>
                    <a:gd name="T23" fmla="*/ 3863 h 53"/>
                    <a:gd name="T24" fmla="+- 0 7327 7313"/>
                    <a:gd name="T25" fmla="*/ T24 w 39"/>
                    <a:gd name="T26" fmla="+- 0 3868 3861"/>
                    <a:gd name="T27" fmla="*/ 3868 h 53"/>
                    <a:gd name="T28" fmla="+- 0 7325 7313"/>
                    <a:gd name="T29" fmla="*/ T28 w 39"/>
                    <a:gd name="T30" fmla="+- 0 3870 3861"/>
                    <a:gd name="T31" fmla="*/ 3870 h 53"/>
                    <a:gd name="T32" fmla="+- 0 7320 7313"/>
                    <a:gd name="T33" fmla="*/ T32 w 39"/>
                    <a:gd name="T34" fmla="+- 0 3875 3861"/>
                    <a:gd name="T35" fmla="*/ 3875 h 53"/>
                    <a:gd name="T36" fmla="+- 0 7318 7313"/>
                    <a:gd name="T37" fmla="*/ T36 w 39"/>
                    <a:gd name="T38" fmla="+- 0 3878 3861"/>
                    <a:gd name="T39" fmla="*/ 3878 h 53"/>
                    <a:gd name="T40" fmla="+- 0 7315 7313"/>
                    <a:gd name="T41" fmla="*/ T40 w 39"/>
                    <a:gd name="T42" fmla="+- 0 3885 3861"/>
                    <a:gd name="T43" fmla="*/ 3885 h 53"/>
                    <a:gd name="T44" fmla="+- 0 7313 7313"/>
                    <a:gd name="T45" fmla="*/ T44 w 39"/>
                    <a:gd name="T46" fmla="+- 0 3890 3861"/>
                    <a:gd name="T47" fmla="*/ 3890 h 53"/>
                    <a:gd name="T48" fmla="+- 0 7313 7313"/>
                    <a:gd name="T49" fmla="*/ T48 w 39"/>
                    <a:gd name="T50" fmla="+- 0 3894 3861"/>
                    <a:gd name="T51" fmla="*/ 3894 h 53"/>
                    <a:gd name="T52" fmla="+- 0 7313 7313"/>
                    <a:gd name="T53" fmla="*/ T52 w 39"/>
                    <a:gd name="T54" fmla="+- 0 3899 3861"/>
                    <a:gd name="T55" fmla="*/ 3899 h 53"/>
                    <a:gd name="T56" fmla="+- 0 7313 7313"/>
                    <a:gd name="T57" fmla="*/ T56 w 39"/>
                    <a:gd name="T58" fmla="+- 0 3904 3861"/>
                    <a:gd name="T59" fmla="*/ 3904 h 53"/>
                    <a:gd name="T60" fmla="+- 0 7315 7313"/>
                    <a:gd name="T61" fmla="*/ T60 w 39"/>
                    <a:gd name="T62" fmla="+- 0 3906 3861"/>
                    <a:gd name="T63" fmla="*/ 3906 h 53"/>
                    <a:gd name="T64" fmla="+- 0 7318 7313"/>
                    <a:gd name="T65" fmla="*/ T64 w 39"/>
                    <a:gd name="T66" fmla="+- 0 3911 3861"/>
                    <a:gd name="T67" fmla="*/ 3911 h 53"/>
                    <a:gd name="T68" fmla="+- 0 7320 7313"/>
                    <a:gd name="T69" fmla="*/ T68 w 39"/>
                    <a:gd name="T70" fmla="+- 0 3914 3861"/>
                    <a:gd name="T71" fmla="*/ 3914 h 53"/>
                    <a:gd name="T72" fmla="+- 0 7322 7313"/>
                    <a:gd name="T73" fmla="*/ T72 w 39"/>
                    <a:gd name="T74" fmla="+- 0 3914 3861"/>
                    <a:gd name="T75" fmla="*/ 3914 h 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</a:cxnLst>
                  <a:rect l="0" t="0" r="r" b="b"/>
                  <a:pathLst>
                    <a:path w="39" h="53">
                      <a:moveTo>
                        <a:pt x="38" y="5"/>
                      </a:moveTo>
                      <a:lnTo>
                        <a:pt x="36" y="2"/>
                      </a:lnTo>
                      <a:lnTo>
                        <a:pt x="31" y="2"/>
                      </a:lnTo>
                      <a:lnTo>
                        <a:pt x="29" y="0"/>
                      </a:lnTo>
                      <a:lnTo>
                        <a:pt x="24" y="2"/>
                      </a:lnTo>
                      <a:lnTo>
                        <a:pt x="19" y="2"/>
                      </a:lnTo>
                      <a:lnTo>
                        <a:pt x="14" y="7"/>
                      </a:lnTo>
                      <a:lnTo>
                        <a:pt x="12" y="9"/>
                      </a:lnTo>
                      <a:lnTo>
                        <a:pt x="7" y="14"/>
                      </a:lnTo>
                      <a:lnTo>
                        <a:pt x="5" y="17"/>
                      </a:lnTo>
                      <a:lnTo>
                        <a:pt x="2" y="24"/>
                      </a:lnTo>
                      <a:lnTo>
                        <a:pt x="0" y="29"/>
                      </a:lnTo>
                      <a:lnTo>
                        <a:pt x="0" y="33"/>
                      </a:lnTo>
                      <a:lnTo>
                        <a:pt x="0" y="38"/>
                      </a:lnTo>
                      <a:lnTo>
                        <a:pt x="0" y="43"/>
                      </a:lnTo>
                      <a:lnTo>
                        <a:pt x="2" y="45"/>
                      </a:lnTo>
                      <a:lnTo>
                        <a:pt x="5" y="50"/>
                      </a:lnTo>
                      <a:lnTo>
                        <a:pt x="7" y="53"/>
                      </a:lnTo>
                      <a:lnTo>
                        <a:pt x="9" y="5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47" name="Group 3646"/>
              <p:cNvGrpSpPr>
                <a:grpSpLocks/>
              </p:cNvGrpSpPr>
              <p:nvPr/>
            </p:nvGrpSpPr>
            <p:grpSpPr bwMode="auto">
              <a:xfrm>
                <a:off x="7406" y="3846"/>
                <a:ext cx="15" cy="8"/>
                <a:chOff x="7406" y="3846"/>
                <a:chExt cx="15" cy="8"/>
              </a:xfrm>
            </p:grpSpPr>
            <p:sp>
              <p:nvSpPr>
                <p:cNvPr id="4064" name="Freeform 4063"/>
                <p:cNvSpPr>
                  <a:spLocks/>
                </p:cNvSpPr>
                <p:nvPr/>
              </p:nvSpPr>
              <p:spPr bwMode="auto">
                <a:xfrm>
                  <a:off x="7406" y="3846"/>
                  <a:ext cx="15" cy="8"/>
                </a:xfrm>
                <a:custGeom>
                  <a:avLst/>
                  <a:gdLst>
                    <a:gd name="T0" fmla="+- 0 7406 7406"/>
                    <a:gd name="T1" fmla="*/ T0 w 15"/>
                    <a:gd name="T2" fmla="+- 0 3846 3846"/>
                    <a:gd name="T3" fmla="*/ 3846 h 8"/>
                    <a:gd name="T4" fmla="+- 0 7421 7406"/>
                    <a:gd name="T5" fmla="*/ T4 w 15"/>
                    <a:gd name="T6" fmla="+- 0 3854 3846"/>
                    <a:gd name="T7" fmla="*/ 3854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5" h="8">
                      <a:moveTo>
                        <a:pt x="0" y="0"/>
                      </a:moveTo>
                      <a:lnTo>
                        <a:pt x="15" y="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48" name="Group 3647"/>
              <p:cNvGrpSpPr>
                <a:grpSpLocks/>
              </p:cNvGrpSpPr>
              <p:nvPr/>
            </p:nvGrpSpPr>
            <p:grpSpPr bwMode="auto">
              <a:xfrm>
                <a:off x="7334" y="3974"/>
                <a:ext cx="12" cy="8"/>
                <a:chOff x="7334" y="3974"/>
                <a:chExt cx="12" cy="8"/>
              </a:xfrm>
            </p:grpSpPr>
            <p:sp>
              <p:nvSpPr>
                <p:cNvPr id="4063" name="Freeform 4062"/>
                <p:cNvSpPr>
                  <a:spLocks/>
                </p:cNvSpPr>
                <p:nvPr/>
              </p:nvSpPr>
              <p:spPr bwMode="auto">
                <a:xfrm>
                  <a:off x="7334" y="3974"/>
                  <a:ext cx="12" cy="8"/>
                </a:xfrm>
                <a:custGeom>
                  <a:avLst/>
                  <a:gdLst>
                    <a:gd name="T0" fmla="+- 0 7346 7334"/>
                    <a:gd name="T1" fmla="*/ T0 w 12"/>
                    <a:gd name="T2" fmla="+- 0 3981 3974"/>
                    <a:gd name="T3" fmla="*/ 3981 h 8"/>
                    <a:gd name="T4" fmla="+- 0 7334 7334"/>
                    <a:gd name="T5" fmla="*/ T4 w 12"/>
                    <a:gd name="T6" fmla="+- 0 3974 3974"/>
                    <a:gd name="T7" fmla="*/ 3974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2" h="8">
                      <a:moveTo>
                        <a:pt x="12" y="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49" name="Group 3648"/>
              <p:cNvGrpSpPr>
                <a:grpSpLocks/>
              </p:cNvGrpSpPr>
              <p:nvPr/>
            </p:nvGrpSpPr>
            <p:grpSpPr bwMode="auto">
              <a:xfrm>
                <a:off x="9223" y="4737"/>
                <a:ext cx="44" cy="68"/>
                <a:chOff x="9223" y="4737"/>
                <a:chExt cx="44" cy="68"/>
              </a:xfrm>
            </p:grpSpPr>
            <p:sp>
              <p:nvSpPr>
                <p:cNvPr id="4062" name="Freeform 4061"/>
                <p:cNvSpPr>
                  <a:spLocks/>
                </p:cNvSpPr>
                <p:nvPr/>
              </p:nvSpPr>
              <p:spPr bwMode="auto">
                <a:xfrm>
                  <a:off x="9223" y="4737"/>
                  <a:ext cx="44" cy="68"/>
                </a:xfrm>
                <a:custGeom>
                  <a:avLst/>
                  <a:gdLst>
                    <a:gd name="T0" fmla="+- 0 9223 9223"/>
                    <a:gd name="T1" fmla="*/ T0 w 44"/>
                    <a:gd name="T2" fmla="+- 0 4804 4737"/>
                    <a:gd name="T3" fmla="*/ 4804 h 68"/>
                    <a:gd name="T4" fmla="+- 0 9266 9223"/>
                    <a:gd name="T5" fmla="*/ T4 w 44"/>
                    <a:gd name="T6" fmla="+- 0 4778 4737"/>
                    <a:gd name="T7" fmla="*/ 4778 h 68"/>
                    <a:gd name="T8" fmla="+- 0 9266 9223"/>
                    <a:gd name="T9" fmla="*/ T8 w 44"/>
                    <a:gd name="T10" fmla="+- 0 4761 4737"/>
                    <a:gd name="T11" fmla="*/ 4761 h 68"/>
                    <a:gd name="T12" fmla="+- 0 9223 9223"/>
                    <a:gd name="T13" fmla="*/ T12 w 44"/>
                    <a:gd name="T14" fmla="+- 0 4737 4737"/>
                    <a:gd name="T15" fmla="*/ 4737 h 6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44" h="68">
                      <a:moveTo>
                        <a:pt x="0" y="67"/>
                      </a:moveTo>
                      <a:lnTo>
                        <a:pt x="43" y="41"/>
                      </a:lnTo>
                      <a:lnTo>
                        <a:pt x="43" y="2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50" name="Group 3649"/>
              <p:cNvGrpSpPr>
                <a:grpSpLocks/>
              </p:cNvGrpSpPr>
              <p:nvPr/>
            </p:nvGrpSpPr>
            <p:grpSpPr bwMode="auto">
              <a:xfrm>
                <a:off x="9223" y="4850"/>
                <a:ext cx="58" cy="34"/>
                <a:chOff x="9223" y="4850"/>
                <a:chExt cx="58" cy="34"/>
              </a:xfrm>
            </p:grpSpPr>
            <p:sp>
              <p:nvSpPr>
                <p:cNvPr id="4061" name="Freeform 4060"/>
                <p:cNvSpPr>
                  <a:spLocks/>
                </p:cNvSpPr>
                <p:nvPr/>
              </p:nvSpPr>
              <p:spPr bwMode="auto">
                <a:xfrm>
                  <a:off x="9223" y="4850"/>
                  <a:ext cx="58" cy="34"/>
                </a:xfrm>
                <a:custGeom>
                  <a:avLst/>
                  <a:gdLst>
                    <a:gd name="T0" fmla="+- 0 9281 9223"/>
                    <a:gd name="T1" fmla="*/ T0 w 58"/>
                    <a:gd name="T2" fmla="+- 0 4850 4850"/>
                    <a:gd name="T3" fmla="*/ 4850 h 34"/>
                    <a:gd name="T4" fmla="+- 0 9223 9223"/>
                    <a:gd name="T5" fmla="*/ T4 w 58"/>
                    <a:gd name="T6" fmla="+- 0 4883 4850"/>
                    <a:gd name="T7" fmla="*/ 4883 h 3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8" h="34">
                      <a:moveTo>
                        <a:pt x="58" y="0"/>
                      </a:moveTo>
                      <a:lnTo>
                        <a:pt x="0" y="33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51" name="Group 3650"/>
              <p:cNvGrpSpPr>
                <a:grpSpLocks/>
              </p:cNvGrpSpPr>
              <p:nvPr/>
            </p:nvGrpSpPr>
            <p:grpSpPr bwMode="auto">
              <a:xfrm>
                <a:off x="9223" y="4931"/>
                <a:ext cx="58" cy="24"/>
                <a:chOff x="9223" y="4931"/>
                <a:chExt cx="58" cy="24"/>
              </a:xfrm>
            </p:grpSpPr>
            <p:sp>
              <p:nvSpPr>
                <p:cNvPr id="4060" name="Freeform 4059"/>
                <p:cNvSpPr>
                  <a:spLocks/>
                </p:cNvSpPr>
                <p:nvPr/>
              </p:nvSpPr>
              <p:spPr bwMode="auto">
                <a:xfrm>
                  <a:off x="9223" y="4931"/>
                  <a:ext cx="58" cy="24"/>
                </a:xfrm>
                <a:custGeom>
                  <a:avLst/>
                  <a:gdLst>
                    <a:gd name="T0" fmla="+- 0 9281 9223"/>
                    <a:gd name="T1" fmla="*/ T0 w 58"/>
                    <a:gd name="T2" fmla="+- 0 4931 4931"/>
                    <a:gd name="T3" fmla="*/ 4931 h 24"/>
                    <a:gd name="T4" fmla="+- 0 9238 9223"/>
                    <a:gd name="T5" fmla="*/ T4 w 58"/>
                    <a:gd name="T6" fmla="+- 0 4955 4931"/>
                    <a:gd name="T7" fmla="*/ 4955 h 24"/>
                    <a:gd name="T8" fmla="+- 0 9223 9223"/>
                    <a:gd name="T9" fmla="*/ T8 w 58"/>
                    <a:gd name="T10" fmla="+- 0 4955 4931"/>
                    <a:gd name="T11" fmla="*/ 4955 h 2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58" h="24">
                      <a:moveTo>
                        <a:pt x="58" y="0"/>
                      </a:moveTo>
                      <a:lnTo>
                        <a:pt x="15" y="24"/>
                      </a:lnTo>
                      <a:lnTo>
                        <a:pt x="0" y="2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52" name="Group 3651"/>
              <p:cNvGrpSpPr>
                <a:grpSpLocks/>
              </p:cNvGrpSpPr>
              <p:nvPr/>
            </p:nvGrpSpPr>
            <p:grpSpPr bwMode="auto">
              <a:xfrm>
                <a:off x="9238" y="4874"/>
                <a:ext cx="2" cy="82"/>
                <a:chOff x="9238" y="4874"/>
                <a:chExt cx="2" cy="82"/>
              </a:xfrm>
            </p:grpSpPr>
            <p:sp>
              <p:nvSpPr>
                <p:cNvPr id="4059" name="Freeform 4058"/>
                <p:cNvSpPr>
                  <a:spLocks/>
                </p:cNvSpPr>
                <p:nvPr/>
              </p:nvSpPr>
              <p:spPr bwMode="auto">
                <a:xfrm>
                  <a:off x="9238" y="4874"/>
                  <a:ext cx="2" cy="82"/>
                </a:xfrm>
                <a:custGeom>
                  <a:avLst/>
                  <a:gdLst>
                    <a:gd name="T0" fmla="+- 0 4955 4874"/>
                    <a:gd name="T1" fmla="*/ 4955 h 82"/>
                    <a:gd name="T2" fmla="+- 0 4874 4874"/>
                    <a:gd name="T3" fmla="*/ 4874 h 8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82">
                      <a:moveTo>
                        <a:pt x="0" y="81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53" name="Group 3652"/>
              <p:cNvGrpSpPr>
                <a:grpSpLocks/>
              </p:cNvGrpSpPr>
              <p:nvPr/>
            </p:nvGrpSpPr>
            <p:grpSpPr bwMode="auto">
              <a:xfrm>
                <a:off x="9266" y="4778"/>
                <a:ext cx="2" cy="80"/>
                <a:chOff x="9266" y="4778"/>
                <a:chExt cx="2" cy="80"/>
              </a:xfrm>
            </p:grpSpPr>
            <p:sp>
              <p:nvSpPr>
                <p:cNvPr id="4058" name="Freeform 4057"/>
                <p:cNvSpPr>
                  <a:spLocks/>
                </p:cNvSpPr>
                <p:nvPr/>
              </p:nvSpPr>
              <p:spPr bwMode="auto">
                <a:xfrm>
                  <a:off x="9266" y="4778"/>
                  <a:ext cx="2" cy="80"/>
                </a:xfrm>
                <a:custGeom>
                  <a:avLst/>
                  <a:gdLst>
                    <a:gd name="T0" fmla="+- 0 4857 4778"/>
                    <a:gd name="T1" fmla="*/ 4857 h 80"/>
                    <a:gd name="T2" fmla="+- 0 4778 4778"/>
                    <a:gd name="T3" fmla="*/ 4778 h 8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80">
                      <a:moveTo>
                        <a:pt x="0" y="7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54" name="Group 3653"/>
              <p:cNvGrpSpPr>
                <a:grpSpLocks/>
              </p:cNvGrpSpPr>
              <p:nvPr/>
            </p:nvGrpSpPr>
            <p:grpSpPr bwMode="auto">
              <a:xfrm>
                <a:off x="9223" y="2646"/>
                <a:ext cx="44" cy="68"/>
                <a:chOff x="9223" y="2646"/>
                <a:chExt cx="44" cy="68"/>
              </a:xfrm>
            </p:grpSpPr>
            <p:sp>
              <p:nvSpPr>
                <p:cNvPr id="4057" name="Freeform 4056"/>
                <p:cNvSpPr>
                  <a:spLocks/>
                </p:cNvSpPr>
                <p:nvPr/>
              </p:nvSpPr>
              <p:spPr bwMode="auto">
                <a:xfrm>
                  <a:off x="9223" y="2646"/>
                  <a:ext cx="44" cy="68"/>
                </a:xfrm>
                <a:custGeom>
                  <a:avLst/>
                  <a:gdLst>
                    <a:gd name="T0" fmla="+- 0 9223 9223"/>
                    <a:gd name="T1" fmla="*/ T0 w 44"/>
                    <a:gd name="T2" fmla="+- 0 2714 2646"/>
                    <a:gd name="T3" fmla="*/ 2714 h 68"/>
                    <a:gd name="T4" fmla="+- 0 9266 9223"/>
                    <a:gd name="T5" fmla="*/ T4 w 44"/>
                    <a:gd name="T6" fmla="+- 0 2687 2646"/>
                    <a:gd name="T7" fmla="*/ 2687 h 68"/>
                    <a:gd name="T8" fmla="+- 0 9266 9223"/>
                    <a:gd name="T9" fmla="*/ T8 w 44"/>
                    <a:gd name="T10" fmla="+- 0 2673 2646"/>
                    <a:gd name="T11" fmla="*/ 2673 h 68"/>
                    <a:gd name="T12" fmla="+- 0 9223 9223"/>
                    <a:gd name="T13" fmla="*/ T12 w 44"/>
                    <a:gd name="T14" fmla="+- 0 2646 2646"/>
                    <a:gd name="T15" fmla="*/ 2646 h 6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44" h="68">
                      <a:moveTo>
                        <a:pt x="0" y="68"/>
                      </a:moveTo>
                      <a:lnTo>
                        <a:pt x="43" y="41"/>
                      </a:lnTo>
                      <a:lnTo>
                        <a:pt x="43" y="2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55" name="Group 3654"/>
              <p:cNvGrpSpPr>
                <a:grpSpLocks/>
              </p:cNvGrpSpPr>
              <p:nvPr/>
            </p:nvGrpSpPr>
            <p:grpSpPr bwMode="auto">
              <a:xfrm>
                <a:off x="9223" y="2759"/>
                <a:ext cx="58" cy="34"/>
                <a:chOff x="9223" y="2759"/>
                <a:chExt cx="58" cy="34"/>
              </a:xfrm>
            </p:grpSpPr>
            <p:sp>
              <p:nvSpPr>
                <p:cNvPr id="4056" name="Freeform 4055"/>
                <p:cNvSpPr>
                  <a:spLocks/>
                </p:cNvSpPr>
                <p:nvPr/>
              </p:nvSpPr>
              <p:spPr bwMode="auto">
                <a:xfrm>
                  <a:off x="9223" y="2759"/>
                  <a:ext cx="58" cy="34"/>
                </a:xfrm>
                <a:custGeom>
                  <a:avLst/>
                  <a:gdLst>
                    <a:gd name="T0" fmla="+- 0 9281 9223"/>
                    <a:gd name="T1" fmla="*/ T0 w 58"/>
                    <a:gd name="T2" fmla="+- 0 2759 2759"/>
                    <a:gd name="T3" fmla="*/ 2759 h 34"/>
                    <a:gd name="T4" fmla="+- 0 9223 9223"/>
                    <a:gd name="T5" fmla="*/ T4 w 58"/>
                    <a:gd name="T6" fmla="+- 0 2793 2759"/>
                    <a:gd name="T7" fmla="*/ 2793 h 3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58" h="34">
                      <a:moveTo>
                        <a:pt x="58" y="0"/>
                      </a:moveTo>
                      <a:lnTo>
                        <a:pt x="0" y="3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56" name="Group 3655"/>
              <p:cNvGrpSpPr>
                <a:grpSpLocks/>
              </p:cNvGrpSpPr>
              <p:nvPr/>
            </p:nvGrpSpPr>
            <p:grpSpPr bwMode="auto">
              <a:xfrm>
                <a:off x="9223" y="2841"/>
                <a:ext cx="58" cy="24"/>
                <a:chOff x="9223" y="2841"/>
                <a:chExt cx="58" cy="24"/>
              </a:xfrm>
            </p:grpSpPr>
            <p:sp>
              <p:nvSpPr>
                <p:cNvPr id="4055" name="Freeform 4054"/>
                <p:cNvSpPr>
                  <a:spLocks/>
                </p:cNvSpPr>
                <p:nvPr/>
              </p:nvSpPr>
              <p:spPr bwMode="auto">
                <a:xfrm>
                  <a:off x="9223" y="2841"/>
                  <a:ext cx="58" cy="24"/>
                </a:xfrm>
                <a:custGeom>
                  <a:avLst/>
                  <a:gdLst>
                    <a:gd name="T0" fmla="+- 0 9281 9223"/>
                    <a:gd name="T1" fmla="*/ T0 w 58"/>
                    <a:gd name="T2" fmla="+- 0 2841 2841"/>
                    <a:gd name="T3" fmla="*/ 2841 h 24"/>
                    <a:gd name="T4" fmla="+- 0 9238 9223"/>
                    <a:gd name="T5" fmla="*/ T4 w 58"/>
                    <a:gd name="T6" fmla="+- 0 2865 2841"/>
                    <a:gd name="T7" fmla="*/ 2865 h 24"/>
                    <a:gd name="T8" fmla="+- 0 9223 9223"/>
                    <a:gd name="T9" fmla="*/ T8 w 58"/>
                    <a:gd name="T10" fmla="+- 0 2865 2841"/>
                    <a:gd name="T11" fmla="*/ 2865 h 2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58" h="24">
                      <a:moveTo>
                        <a:pt x="58" y="0"/>
                      </a:moveTo>
                      <a:lnTo>
                        <a:pt x="15" y="24"/>
                      </a:lnTo>
                      <a:lnTo>
                        <a:pt x="0" y="24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57" name="Group 3656"/>
              <p:cNvGrpSpPr>
                <a:grpSpLocks/>
              </p:cNvGrpSpPr>
              <p:nvPr/>
            </p:nvGrpSpPr>
            <p:grpSpPr bwMode="auto">
              <a:xfrm>
                <a:off x="9238" y="2786"/>
                <a:ext cx="2" cy="80"/>
                <a:chOff x="9238" y="2786"/>
                <a:chExt cx="2" cy="80"/>
              </a:xfrm>
            </p:grpSpPr>
            <p:sp>
              <p:nvSpPr>
                <p:cNvPr id="4054" name="Freeform 4053"/>
                <p:cNvSpPr>
                  <a:spLocks/>
                </p:cNvSpPr>
                <p:nvPr/>
              </p:nvSpPr>
              <p:spPr bwMode="auto">
                <a:xfrm>
                  <a:off x="9238" y="2786"/>
                  <a:ext cx="2" cy="80"/>
                </a:xfrm>
                <a:custGeom>
                  <a:avLst/>
                  <a:gdLst>
                    <a:gd name="T0" fmla="+- 0 2865 2786"/>
                    <a:gd name="T1" fmla="*/ 2865 h 80"/>
                    <a:gd name="T2" fmla="+- 0 2786 2786"/>
                    <a:gd name="T3" fmla="*/ 2786 h 8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80">
                      <a:moveTo>
                        <a:pt x="0" y="7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58" name="Group 3657"/>
              <p:cNvGrpSpPr>
                <a:grpSpLocks/>
              </p:cNvGrpSpPr>
              <p:nvPr/>
            </p:nvGrpSpPr>
            <p:grpSpPr bwMode="auto">
              <a:xfrm>
                <a:off x="9266" y="2687"/>
                <a:ext cx="2" cy="82"/>
                <a:chOff x="9266" y="2687"/>
                <a:chExt cx="2" cy="82"/>
              </a:xfrm>
            </p:grpSpPr>
            <p:sp>
              <p:nvSpPr>
                <p:cNvPr id="4053" name="Freeform 4052"/>
                <p:cNvSpPr>
                  <a:spLocks/>
                </p:cNvSpPr>
                <p:nvPr/>
              </p:nvSpPr>
              <p:spPr bwMode="auto">
                <a:xfrm>
                  <a:off x="9266" y="2687"/>
                  <a:ext cx="2" cy="82"/>
                </a:xfrm>
                <a:custGeom>
                  <a:avLst/>
                  <a:gdLst>
                    <a:gd name="T0" fmla="+- 0 2769 2687"/>
                    <a:gd name="T1" fmla="*/ 2769 h 82"/>
                    <a:gd name="T2" fmla="+- 0 2687 2687"/>
                    <a:gd name="T3" fmla="*/ 2687 h 8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82">
                      <a:moveTo>
                        <a:pt x="0" y="82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59" name="Group 3658"/>
              <p:cNvGrpSpPr>
                <a:grpSpLocks/>
              </p:cNvGrpSpPr>
              <p:nvPr/>
            </p:nvGrpSpPr>
            <p:grpSpPr bwMode="auto">
              <a:xfrm>
                <a:off x="9281" y="4850"/>
                <a:ext cx="2" cy="82"/>
                <a:chOff x="9281" y="4850"/>
                <a:chExt cx="2" cy="82"/>
              </a:xfrm>
            </p:grpSpPr>
            <p:sp>
              <p:nvSpPr>
                <p:cNvPr id="4052" name="Freeform 4051"/>
                <p:cNvSpPr>
                  <a:spLocks/>
                </p:cNvSpPr>
                <p:nvPr/>
              </p:nvSpPr>
              <p:spPr bwMode="auto">
                <a:xfrm>
                  <a:off x="9281" y="4850"/>
                  <a:ext cx="2" cy="82"/>
                </a:xfrm>
                <a:custGeom>
                  <a:avLst/>
                  <a:gdLst>
                    <a:gd name="T0" fmla="+- 0 4850 4850"/>
                    <a:gd name="T1" fmla="*/ 4850 h 82"/>
                    <a:gd name="T2" fmla="+- 0 4931 4850"/>
                    <a:gd name="T3" fmla="*/ 4931 h 8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82">
                      <a:moveTo>
                        <a:pt x="0" y="0"/>
                      </a:moveTo>
                      <a:lnTo>
                        <a:pt x="0" y="8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60" name="Group 3659"/>
              <p:cNvGrpSpPr>
                <a:grpSpLocks/>
              </p:cNvGrpSpPr>
              <p:nvPr/>
            </p:nvGrpSpPr>
            <p:grpSpPr bwMode="auto">
              <a:xfrm>
                <a:off x="9281" y="2759"/>
                <a:ext cx="2" cy="82"/>
                <a:chOff x="9281" y="2759"/>
                <a:chExt cx="2" cy="82"/>
              </a:xfrm>
            </p:grpSpPr>
            <p:sp>
              <p:nvSpPr>
                <p:cNvPr id="4051" name="Freeform 4050"/>
                <p:cNvSpPr>
                  <a:spLocks/>
                </p:cNvSpPr>
                <p:nvPr/>
              </p:nvSpPr>
              <p:spPr bwMode="auto">
                <a:xfrm>
                  <a:off x="9281" y="2759"/>
                  <a:ext cx="2" cy="82"/>
                </a:xfrm>
                <a:custGeom>
                  <a:avLst/>
                  <a:gdLst>
                    <a:gd name="T0" fmla="+- 0 2759 2759"/>
                    <a:gd name="T1" fmla="*/ 2759 h 82"/>
                    <a:gd name="T2" fmla="+- 0 2841 2759"/>
                    <a:gd name="T3" fmla="*/ 2841 h 8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82">
                      <a:moveTo>
                        <a:pt x="0" y="0"/>
                      </a:moveTo>
                      <a:lnTo>
                        <a:pt x="0" y="8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61" name="Group 3660"/>
              <p:cNvGrpSpPr>
                <a:grpSpLocks/>
              </p:cNvGrpSpPr>
              <p:nvPr/>
            </p:nvGrpSpPr>
            <p:grpSpPr bwMode="auto">
              <a:xfrm>
                <a:off x="9266" y="4842"/>
                <a:ext cx="15" cy="8"/>
                <a:chOff x="9266" y="4842"/>
                <a:chExt cx="15" cy="8"/>
              </a:xfrm>
            </p:grpSpPr>
            <p:sp>
              <p:nvSpPr>
                <p:cNvPr id="4050" name="Freeform 4049"/>
                <p:cNvSpPr>
                  <a:spLocks/>
                </p:cNvSpPr>
                <p:nvPr/>
              </p:nvSpPr>
              <p:spPr bwMode="auto">
                <a:xfrm>
                  <a:off x="9266" y="4842"/>
                  <a:ext cx="15" cy="8"/>
                </a:xfrm>
                <a:custGeom>
                  <a:avLst/>
                  <a:gdLst>
                    <a:gd name="T0" fmla="+- 0 9281 9266"/>
                    <a:gd name="T1" fmla="*/ T0 w 15"/>
                    <a:gd name="T2" fmla="+- 0 4850 4842"/>
                    <a:gd name="T3" fmla="*/ 4850 h 8"/>
                    <a:gd name="T4" fmla="+- 0 9266 9266"/>
                    <a:gd name="T5" fmla="*/ T4 w 15"/>
                    <a:gd name="T6" fmla="+- 0 4842 4842"/>
                    <a:gd name="T7" fmla="*/ 4842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5" h="8">
                      <a:moveTo>
                        <a:pt x="15" y="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62" name="Group 3661"/>
              <p:cNvGrpSpPr>
                <a:grpSpLocks/>
              </p:cNvGrpSpPr>
              <p:nvPr/>
            </p:nvGrpSpPr>
            <p:grpSpPr bwMode="auto">
              <a:xfrm>
                <a:off x="9266" y="2752"/>
                <a:ext cx="15" cy="8"/>
                <a:chOff x="9266" y="2752"/>
                <a:chExt cx="15" cy="8"/>
              </a:xfrm>
            </p:grpSpPr>
            <p:sp>
              <p:nvSpPr>
                <p:cNvPr id="4049" name="Freeform 4048"/>
                <p:cNvSpPr>
                  <a:spLocks/>
                </p:cNvSpPr>
                <p:nvPr/>
              </p:nvSpPr>
              <p:spPr bwMode="auto">
                <a:xfrm>
                  <a:off x="9266" y="2752"/>
                  <a:ext cx="15" cy="8"/>
                </a:xfrm>
                <a:custGeom>
                  <a:avLst/>
                  <a:gdLst>
                    <a:gd name="T0" fmla="+- 0 9281 9266"/>
                    <a:gd name="T1" fmla="*/ T0 w 15"/>
                    <a:gd name="T2" fmla="+- 0 2759 2752"/>
                    <a:gd name="T3" fmla="*/ 2759 h 8"/>
                    <a:gd name="T4" fmla="+- 0 9266 9266"/>
                    <a:gd name="T5" fmla="*/ T4 w 15"/>
                    <a:gd name="T6" fmla="+- 0 2752 2752"/>
                    <a:gd name="T7" fmla="*/ 2752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5" h="8">
                      <a:moveTo>
                        <a:pt x="15" y="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63" name="Group 3662"/>
              <p:cNvGrpSpPr>
                <a:grpSpLocks/>
              </p:cNvGrpSpPr>
              <p:nvPr/>
            </p:nvGrpSpPr>
            <p:grpSpPr bwMode="auto">
              <a:xfrm>
                <a:off x="11899" y="3741"/>
                <a:ext cx="80" cy="46"/>
                <a:chOff x="11899" y="3741"/>
                <a:chExt cx="80" cy="46"/>
              </a:xfrm>
            </p:grpSpPr>
            <p:sp>
              <p:nvSpPr>
                <p:cNvPr id="4048" name="Freeform 4047"/>
                <p:cNvSpPr>
                  <a:spLocks/>
                </p:cNvSpPr>
                <p:nvPr/>
              </p:nvSpPr>
              <p:spPr bwMode="auto">
                <a:xfrm>
                  <a:off x="11899" y="3741"/>
                  <a:ext cx="80" cy="46"/>
                </a:xfrm>
                <a:custGeom>
                  <a:avLst/>
                  <a:gdLst>
                    <a:gd name="T0" fmla="+- 0 11923 11899"/>
                    <a:gd name="T1" fmla="*/ T0 w 80"/>
                    <a:gd name="T2" fmla="+- 0 3741 3741"/>
                    <a:gd name="T3" fmla="*/ 3741 h 46"/>
                    <a:gd name="T4" fmla="+- 0 11918 11899"/>
                    <a:gd name="T5" fmla="*/ T4 w 80"/>
                    <a:gd name="T6" fmla="+- 0 3743 3741"/>
                    <a:gd name="T7" fmla="*/ 3743 h 46"/>
                    <a:gd name="T8" fmla="+- 0 11911 11899"/>
                    <a:gd name="T9" fmla="*/ T8 w 80"/>
                    <a:gd name="T10" fmla="+- 0 3746 3741"/>
                    <a:gd name="T11" fmla="*/ 3746 h 46"/>
                    <a:gd name="T12" fmla="+- 0 11906 11899"/>
                    <a:gd name="T13" fmla="*/ T12 w 80"/>
                    <a:gd name="T14" fmla="+- 0 3748 3741"/>
                    <a:gd name="T15" fmla="*/ 3748 h 46"/>
                    <a:gd name="T16" fmla="+- 0 11902 11899"/>
                    <a:gd name="T17" fmla="*/ T16 w 80"/>
                    <a:gd name="T18" fmla="+- 0 3753 3741"/>
                    <a:gd name="T19" fmla="*/ 3753 h 46"/>
                    <a:gd name="T20" fmla="+- 0 11899 11899"/>
                    <a:gd name="T21" fmla="*/ T20 w 80"/>
                    <a:gd name="T22" fmla="+- 0 3758 3741"/>
                    <a:gd name="T23" fmla="*/ 3758 h 46"/>
                    <a:gd name="T24" fmla="+- 0 11899 11899"/>
                    <a:gd name="T25" fmla="*/ T24 w 80"/>
                    <a:gd name="T26" fmla="+- 0 3760 3741"/>
                    <a:gd name="T27" fmla="*/ 3760 h 46"/>
                    <a:gd name="T28" fmla="+- 0 11899 11899"/>
                    <a:gd name="T29" fmla="*/ T28 w 80"/>
                    <a:gd name="T30" fmla="+- 0 3765 3741"/>
                    <a:gd name="T31" fmla="*/ 3765 h 46"/>
                    <a:gd name="T32" fmla="+- 0 11899 11899"/>
                    <a:gd name="T33" fmla="*/ T32 w 80"/>
                    <a:gd name="T34" fmla="+- 0 3770 3741"/>
                    <a:gd name="T35" fmla="*/ 3770 h 46"/>
                    <a:gd name="T36" fmla="+- 0 11904 11899"/>
                    <a:gd name="T37" fmla="*/ T36 w 80"/>
                    <a:gd name="T38" fmla="+- 0 3774 3741"/>
                    <a:gd name="T39" fmla="*/ 3774 h 46"/>
                    <a:gd name="T40" fmla="+- 0 11909 11899"/>
                    <a:gd name="T41" fmla="*/ T40 w 80"/>
                    <a:gd name="T42" fmla="+- 0 3777 3741"/>
                    <a:gd name="T43" fmla="*/ 3777 h 46"/>
                    <a:gd name="T44" fmla="+- 0 11914 11899"/>
                    <a:gd name="T45" fmla="*/ T44 w 80"/>
                    <a:gd name="T46" fmla="+- 0 3779 3741"/>
                    <a:gd name="T47" fmla="*/ 3779 h 46"/>
                    <a:gd name="T48" fmla="+- 0 11921 11899"/>
                    <a:gd name="T49" fmla="*/ T48 w 80"/>
                    <a:gd name="T50" fmla="+- 0 3782 3741"/>
                    <a:gd name="T51" fmla="*/ 3782 h 46"/>
                    <a:gd name="T52" fmla="+- 0 11928 11899"/>
                    <a:gd name="T53" fmla="*/ T52 w 80"/>
                    <a:gd name="T54" fmla="+- 0 3784 3741"/>
                    <a:gd name="T55" fmla="*/ 3784 h 46"/>
                    <a:gd name="T56" fmla="+- 0 11935 11899"/>
                    <a:gd name="T57" fmla="*/ T56 w 80"/>
                    <a:gd name="T58" fmla="+- 0 3786 3741"/>
                    <a:gd name="T59" fmla="*/ 3786 h 46"/>
                    <a:gd name="T60" fmla="+- 0 11942 11899"/>
                    <a:gd name="T61" fmla="*/ T60 w 80"/>
                    <a:gd name="T62" fmla="+- 0 3786 3741"/>
                    <a:gd name="T63" fmla="*/ 3786 h 46"/>
                    <a:gd name="T64" fmla="+- 0 11950 11899"/>
                    <a:gd name="T65" fmla="*/ T64 w 80"/>
                    <a:gd name="T66" fmla="+- 0 3784 3741"/>
                    <a:gd name="T67" fmla="*/ 3784 h 46"/>
                    <a:gd name="T68" fmla="+- 0 11957 11899"/>
                    <a:gd name="T69" fmla="*/ T68 w 80"/>
                    <a:gd name="T70" fmla="+- 0 3782 3741"/>
                    <a:gd name="T71" fmla="*/ 3782 h 46"/>
                    <a:gd name="T72" fmla="+- 0 11964 11899"/>
                    <a:gd name="T73" fmla="*/ T72 w 80"/>
                    <a:gd name="T74" fmla="+- 0 3779 3741"/>
                    <a:gd name="T75" fmla="*/ 3779 h 46"/>
                    <a:gd name="T76" fmla="+- 0 11969 11899"/>
                    <a:gd name="T77" fmla="*/ T76 w 80"/>
                    <a:gd name="T78" fmla="+- 0 3777 3741"/>
                    <a:gd name="T79" fmla="*/ 3777 h 46"/>
                    <a:gd name="T80" fmla="+- 0 11974 11899"/>
                    <a:gd name="T81" fmla="*/ T80 w 80"/>
                    <a:gd name="T82" fmla="+- 0 3774 3741"/>
                    <a:gd name="T83" fmla="*/ 3774 h 46"/>
                    <a:gd name="T84" fmla="+- 0 11976 11899"/>
                    <a:gd name="T85" fmla="*/ T84 w 80"/>
                    <a:gd name="T86" fmla="+- 0 3770 3741"/>
                    <a:gd name="T87" fmla="*/ 3770 h 46"/>
                    <a:gd name="T88" fmla="+- 0 11978 11899"/>
                    <a:gd name="T89" fmla="*/ T88 w 80"/>
                    <a:gd name="T90" fmla="+- 0 3765 3741"/>
                    <a:gd name="T91" fmla="*/ 3765 h 46"/>
                    <a:gd name="T92" fmla="+- 0 11978 11899"/>
                    <a:gd name="T93" fmla="*/ T92 w 80"/>
                    <a:gd name="T94" fmla="+- 0 3760 3741"/>
                    <a:gd name="T95" fmla="*/ 3760 h 46"/>
                    <a:gd name="T96" fmla="+- 0 11976 11899"/>
                    <a:gd name="T97" fmla="*/ T96 w 80"/>
                    <a:gd name="T98" fmla="+- 0 3758 3741"/>
                    <a:gd name="T99" fmla="*/ 3758 h 46"/>
                    <a:gd name="T100" fmla="+- 0 11974 11899"/>
                    <a:gd name="T101" fmla="*/ T100 w 80"/>
                    <a:gd name="T102" fmla="+- 0 3753 3741"/>
                    <a:gd name="T103" fmla="*/ 3753 h 46"/>
                    <a:gd name="T104" fmla="+- 0 11971 11899"/>
                    <a:gd name="T105" fmla="*/ T104 w 80"/>
                    <a:gd name="T106" fmla="+- 0 3748 3741"/>
                    <a:gd name="T107" fmla="*/ 3748 h 46"/>
                    <a:gd name="T108" fmla="+- 0 11966 11899"/>
                    <a:gd name="T109" fmla="*/ T108 w 80"/>
                    <a:gd name="T110" fmla="+- 0 3746 3741"/>
                    <a:gd name="T111" fmla="*/ 3746 h 46"/>
                    <a:gd name="T112" fmla="+- 0 11959 11899"/>
                    <a:gd name="T113" fmla="*/ T112 w 80"/>
                    <a:gd name="T114" fmla="+- 0 3743 3741"/>
                    <a:gd name="T115" fmla="*/ 3743 h 46"/>
                    <a:gd name="T116" fmla="+- 0 11952 11899"/>
                    <a:gd name="T117" fmla="*/ T116 w 80"/>
                    <a:gd name="T118" fmla="+- 0 3741 3741"/>
                    <a:gd name="T119" fmla="*/ 3741 h 4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</a:cxnLst>
                  <a:rect l="0" t="0" r="r" b="b"/>
                  <a:pathLst>
                    <a:path w="80" h="46">
                      <a:moveTo>
                        <a:pt x="24" y="0"/>
                      </a:moveTo>
                      <a:lnTo>
                        <a:pt x="19" y="2"/>
                      </a:lnTo>
                      <a:lnTo>
                        <a:pt x="12" y="5"/>
                      </a:lnTo>
                      <a:lnTo>
                        <a:pt x="7" y="7"/>
                      </a:lnTo>
                      <a:lnTo>
                        <a:pt x="3" y="12"/>
                      </a:ln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0" y="24"/>
                      </a:lnTo>
                      <a:lnTo>
                        <a:pt x="0" y="29"/>
                      </a:lnTo>
                      <a:lnTo>
                        <a:pt x="5" y="33"/>
                      </a:lnTo>
                      <a:lnTo>
                        <a:pt x="10" y="36"/>
                      </a:lnTo>
                      <a:lnTo>
                        <a:pt x="15" y="38"/>
                      </a:lnTo>
                      <a:lnTo>
                        <a:pt x="22" y="41"/>
                      </a:lnTo>
                      <a:lnTo>
                        <a:pt x="29" y="43"/>
                      </a:lnTo>
                      <a:lnTo>
                        <a:pt x="36" y="45"/>
                      </a:lnTo>
                      <a:lnTo>
                        <a:pt x="43" y="45"/>
                      </a:lnTo>
                      <a:lnTo>
                        <a:pt x="51" y="43"/>
                      </a:lnTo>
                      <a:lnTo>
                        <a:pt x="58" y="41"/>
                      </a:lnTo>
                      <a:lnTo>
                        <a:pt x="65" y="38"/>
                      </a:lnTo>
                      <a:lnTo>
                        <a:pt x="70" y="36"/>
                      </a:lnTo>
                      <a:lnTo>
                        <a:pt x="75" y="33"/>
                      </a:lnTo>
                      <a:lnTo>
                        <a:pt x="77" y="29"/>
                      </a:lnTo>
                      <a:lnTo>
                        <a:pt x="79" y="24"/>
                      </a:lnTo>
                      <a:lnTo>
                        <a:pt x="79" y="19"/>
                      </a:lnTo>
                      <a:lnTo>
                        <a:pt x="77" y="17"/>
                      </a:lnTo>
                      <a:lnTo>
                        <a:pt x="75" y="12"/>
                      </a:lnTo>
                      <a:lnTo>
                        <a:pt x="72" y="7"/>
                      </a:lnTo>
                      <a:lnTo>
                        <a:pt x="67" y="5"/>
                      </a:lnTo>
                      <a:lnTo>
                        <a:pt x="60" y="2"/>
                      </a:lnTo>
                      <a:lnTo>
                        <a:pt x="53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64" name="Group 3663"/>
              <p:cNvGrpSpPr>
                <a:grpSpLocks/>
              </p:cNvGrpSpPr>
              <p:nvPr/>
            </p:nvGrpSpPr>
            <p:grpSpPr bwMode="auto">
              <a:xfrm>
                <a:off x="11921" y="3736"/>
                <a:ext cx="36" cy="24"/>
                <a:chOff x="11921" y="3736"/>
                <a:chExt cx="36" cy="24"/>
              </a:xfrm>
            </p:grpSpPr>
            <p:sp>
              <p:nvSpPr>
                <p:cNvPr id="4047" name="Freeform 4046"/>
                <p:cNvSpPr>
                  <a:spLocks/>
                </p:cNvSpPr>
                <p:nvPr/>
              </p:nvSpPr>
              <p:spPr bwMode="auto">
                <a:xfrm>
                  <a:off x="11921" y="3736"/>
                  <a:ext cx="36" cy="24"/>
                </a:xfrm>
                <a:custGeom>
                  <a:avLst/>
                  <a:gdLst>
                    <a:gd name="T0" fmla="+- 0 11921 11921"/>
                    <a:gd name="T1" fmla="*/ T0 w 36"/>
                    <a:gd name="T2" fmla="+- 0 3748 3736"/>
                    <a:gd name="T3" fmla="*/ 3748 h 24"/>
                    <a:gd name="T4" fmla="+- 0 11921 11921"/>
                    <a:gd name="T5" fmla="*/ T4 w 36"/>
                    <a:gd name="T6" fmla="+- 0 3750 3736"/>
                    <a:gd name="T7" fmla="*/ 3750 h 24"/>
                    <a:gd name="T8" fmla="+- 0 11921 11921"/>
                    <a:gd name="T9" fmla="*/ T8 w 36"/>
                    <a:gd name="T10" fmla="+- 0 3753 3736"/>
                    <a:gd name="T11" fmla="*/ 3753 h 24"/>
                    <a:gd name="T12" fmla="+- 0 11923 11921"/>
                    <a:gd name="T13" fmla="*/ T12 w 36"/>
                    <a:gd name="T14" fmla="+- 0 3755 3736"/>
                    <a:gd name="T15" fmla="*/ 3755 h 24"/>
                    <a:gd name="T16" fmla="+- 0 11926 11921"/>
                    <a:gd name="T17" fmla="*/ T16 w 36"/>
                    <a:gd name="T18" fmla="+- 0 3755 3736"/>
                    <a:gd name="T19" fmla="*/ 3755 h 24"/>
                    <a:gd name="T20" fmla="+- 0 11928 11921"/>
                    <a:gd name="T21" fmla="*/ T20 w 36"/>
                    <a:gd name="T22" fmla="+- 0 3758 3736"/>
                    <a:gd name="T23" fmla="*/ 3758 h 24"/>
                    <a:gd name="T24" fmla="+- 0 11930 11921"/>
                    <a:gd name="T25" fmla="*/ T24 w 36"/>
                    <a:gd name="T26" fmla="+- 0 3758 3736"/>
                    <a:gd name="T27" fmla="*/ 3758 h 24"/>
                    <a:gd name="T28" fmla="+- 0 11933 11921"/>
                    <a:gd name="T29" fmla="*/ T28 w 36"/>
                    <a:gd name="T30" fmla="+- 0 3760 3736"/>
                    <a:gd name="T31" fmla="*/ 3760 h 24"/>
                    <a:gd name="T32" fmla="+- 0 11938 11921"/>
                    <a:gd name="T33" fmla="*/ T32 w 36"/>
                    <a:gd name="T34" fmla="+- 0 3760 3736"/>
                    <a:gd name="T35" fmla="*/ 3760 h 24"/>
                    <a:gd name="T36" fmla="+- 0 11940 11921"/>
                    <a:gd name="T37" fmla="*/ T36 w 36"/>
                    <a:gd name="T38" fmla="+- 0 3760 3736"/>
                    <a:gd name="T39" fmla="*/ 3760 h 24"/>
                    <a:gd name="T40" fmla="+- 0 11945 11921"/>
                    <a:gd name="T41" fmla="*/ T40 w 36"/>
                    <a:gd name="T42" fmla="+- 0 3758 3736"/>
                    <a:gd name="T43" fmla="*/ 3758 h 24"/>
                    <a:gd name="T44" fmla="+- 0 11947 11921"/>
                    <a:gd name="T45" fmla="*/ T44 w 36"/>
                    <a:gd name="T46" fmla="+- 0 3758 3736"/>
                    <a:gd name="T47" fmla="*/ 3758 h 24"/>
                    <a:gd name="T48" fmla="+- 0 11950 11921"/>
                    <a:gd name="T49" fmla="*/ T48 w 36"/>
                    <a:gd name="T50" fmla="+- 0 3758 3736"/>
                    <a:gd name="T51" fmla="*/ 3758 h 24"/>
                    <a:gd name="T52" fmla="+- 0 11952 11921"/>
                    <a:gd name="T53" fmla="*/ T52 w 36"/>
                    <a:gd name="T54" fmla="+- 0 3755 3736"/>
                    <a:gd name="T55" fmla="*/ 3755 h 24"/>
                    <a:gd name="T56" fmla="+- 0 11954 11921"/>
                    <a:gd name="T57" fmla="*/ T56 w 36"/>
                    <a:gd name="T58" fmla="+- 0 3753 3736"/>
                    <a:gd name="T59" fmla="*/ 3753 h 24"/>
                    <a:gd name="T60" fmla="+- 0 11957 11921"/>
                    <a:gd name="T61" fmla="*/ T60 w 36"/>
                    <a:gd name="T62" fmla="+- 0 3750 3736"/>
                    <a:gd name="T63" fmla="*/ 3750 h 24"/>
                    <a:gd name="T64" fmla="+- 0 11957 11921"/>
                    <a:gd name="T65" fmla="*/ T64 w 36"/>
                    <a:gd name="T66" fmla="+- 0 3748 3736"/>
                    <a:gd name="T67" fmla="*/ 3748 h 24"/>
                    <a:gd name="T68" fmla="+- 0 11957 11921"/>
                    <a:gd name="T69" fmla="*/ T68 w 36"/>
                    <a:gd name="T70" fmla="+- 0 3746 3736"/>
                    <a:gd name="T71" fmla="*/ 3746 h 24"/>
                    <a:gd name="T72" fmla="+- 0 11954 11921"/>
                    <a:gd name="T73" fmla="*/ T72 w 36"/>
                    <a:gd name="T74" fmla="+- 0 3743 3736"/>
                    <a:gd name="T75" fmla="*/ 3743 h 24"/>
                    <a:gd name="T76" fmla="+- 0 11952 11921"/>
                    <a:gd name="T77" fmla="*/ T76 w 36"/>
                    <a:gd name="T78" fmla="+- 0 3741 3736"/>
                    <a:gd name="T79" fmla="*/ 3741 h 24"/>
                    <a:gd name="T80" fmla="+- 0 11950 11921"/>
                    <a:gd name="T81" fmla="*/ T80 w 36"/>
                    <a:gd name="T82" fmla="+- 0 3738 3736"/>
                    <a:gd name="T83" fmla="*/ 3738 h 24"/>
                    <a:gd name="T84" fmla="+- 0 11947 11921"/>
                    <a:gd name="T85" fmla="*/ T84 w 36"/>
                    <a:gd name="T86" fmla="+- 0 3738 3736"/>
                    <a:gd name="T87" fmla="*/ 3738 h 24"/>
                    <a:gd name="T88" fmla="+- 0 11945 11921"/>
                    <a:gd name="T89" fmla="*/ T88 w 36"/>
                    <a:gd name="T90" fmla="+- 0 3738 3736"/>
                    <a:gd name="T91" fmla="*/ 3738 h 24"/>
                    <a:gd name="T92" fmla="+- 0 11940 11921"/>
                    <a:gd name="T93" fmla="*/ T92 w 36"/>
                    <a:gd name="T94" fmla="+- 0 3736 3736"/>
                    <a:gd name="T95" fmla="*/ 3736 h 24"/>
                    <a:gd name="T96" fmla="+- 0 11938 11921"/>
                    <a:gd name="T97" fmla="*/ T96 w 36"/>
                    <a:gd name="T98" fmla="+- 0 3736 3736"/>
                    <a:gd name="T99" fmla="*/ 3736 h 24"/>
                    <a:gd name="T100" fmla="+- 0 11933 11921"/>
                    <a:gd name="T101" fmla="*/ T100 w 36"/>
                    <a:gd name="T102" fmla="+- 0 3736 3736"/>
                    <a:gd name="T103" fmla="*/ 3736 h 24"/>
                    <a:gd name="T104" fmla="+- 0 11930 11921"/>
                    <a:gd name="T105" fmla="*/ T104 w 36"/>
                    <a:gd name="T106" fmla="+- 0 3738 3736"/>
                    <a:gd name="T107" fmla="*/ 3738 h 24"/>
                    <a:gd name="T108" fmla="+- 0 11928 11921"/>
                    <a:gd name="T109" fmla="*/ T108 w 36"/>
                    <a:gd name="T110" fmla="+- 0 3738 3736"/>
                    <a:gd name="T111" fmla="*/ 3738 h 24"/>
                    <a:gd name="T112" fmla="+- 0 11926 11921"/>
                    <a:gd name="T113" fmla="*/ T112 w 36"/>
                    <a:gd name="T114" fmla="+- 0 3741 3736"/>
                    <a:gd name="T115" fmla="*/ 3741 h 24"/>
                    <a:gd name="T116" fmla="+- 0 11923 11921"/>
                    <a:gd name="T117" fmla="*/ T116 w 36"/>
                    <a:gd name="T118" fmla="+- 0 3741 3736"/>
                    <a:gd name="T119" fmla="*/ 3741 h 24"/>
                    <a:gd name="T120" fmla="+- 0 11921 11921"/>
                    <a:gd name="T121" fmla="*/ T120 w 36"/>
                    <a:gd name="T122" fmla="+- 0 3743 3736"/>
                    <a:gd name="T123" fmla="*/ 3743 h 24"/>
                    <a:gd name="T124" fmla="+- 0 11921 11921"/>
                    <a:gd name="T125" fmla="*/ T124 w 36"/>
                    <a:gd name="T126" fmla="+- 0 3746 3736"/>
                    <a:gd name="T127" fmla="*/ 3746 h 24"/>
                    <a:gd name="T128" fmla="+- 0 11921 11921"/>
                    <a:gd name="T129" fmla="*/ T128 w 36"/>
                    <a:gd name="T130" fmla="+- 0 3748 3736"/>
                    <a:gd name="T131" fmla="*/ 3748 h 2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</a:cxnLst>
                  <a:rect l="0" t="0" r="r" b="b"/>
                  <a:pathLst>
                    <a:path w="36" h="24">
                      <a:moveTo>
                        <a:pt x="0" y="12"/>
                      </a:move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2" y="19"/>
                      </a:lnTo>
                      <a:lnTo>
                        <a:pt x="5" y="19"/>
                      </a:lnTo>
                      <a:lnTo>
                        <a:pt x="7" y="22"/>
                      </a:lnTo>
                      <a:lnTo>
                        <a:pt x="9" y="22"/>
                      </a:lnTo>
                      <a:lnTo>
                        <a:pt x="12" y="24"/>
                      </a:lnTo>
                      <a:lnTo>
                        <a:pt x="17" y="24"/>
                      </a:lnTo>
                      <a:lnTo>
                        <a:pt x="19" y="24"/>
                      </a:lnTo>
                      <a:lnTo>
                        <a:pt x="24" y="22"/>
                      </a:lnTo>
                      <a:lnTo>
                        <a:pt x="26" y="22"/>
                      </a:lnTo>
                      <a:lnTo>
                        <a:pt x="29" y="22"/>
                      </a:lnTo>
                      <a:lnTo>
                        <a:pt x="31" y="19"/>
                      </a:lnTo>
                      <a:lnTo>
                        <a:pt x="33" y="17"/>
                      </a:lnTo>
                      <a:lnTo>
                        <a:pt x="36" y="14"/>
                      </a:lnTo>
                      <a:lnTo>
                        <a:pt x="36" y="12"/>
                      </a:lnTo>
                      <a:lnTo>
                        <a:pt x="36" y="10"/>
                      </a:lnTo>
                      <a:lnTo>
                        <a:pt x="33" y="7"/>
                      </a:lnTo>
                      <a:lnTo>
                        <a:pt x="31" y="5"/>
                      </a:lnTo>
                      <a:lnTo>
                        <a:pt x="29" y="2"/>
                      </a:lnTo>
                      <a:lnTo>
                        <a:pt x="26" y="2"/>
                      </a:lnTo>
                      <a:lnTo>
                        <a:pt x="24" y="2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2" y="0"/>
                      </a:lnTo>
                      <a:lnTo>
                        <a:pt x="9" y="2"/>
                      </a:lnTo>
                      <a:lnTo>
                        <a:pt x="7" y="2"/>
                      </a:lnTo>
                      <a:lnTo>
                        <a:pt x="5" y="5"/>
                      </a:lnTo>
                      <a:lnTo>
                        <a:pt x="2" y="5"/>
                      </a:lnTo>
                      <a:lnTo>
                        <a:pt x="0" y="7"/>
                      </a:lnTo>
                      <a:lnTo>
                        <a:pt x="0" y="10"/>
                      </a:lnTo>
                      <a:lnTo>
                        <a:pt x="0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65" name="Group 3664"/>
              <p:cNvGrpSpPr>
                <a:grpSpLocks/>
              </p:cNvGrpSpPr>
              <p:nvPr/>
            </p:nvGrpSpPr>
            <p:grpSpPr bwMode="auto">
              <a:xfrm>
                <a:off x="13586" y="2754"/>
                <a:ext cx="80" cy="44"/>
                <a:chOff x="13586" y="2754"/>
                <a:chExt cx="80" cy="44"/>
              </a:xfrm>
            </p:grpSpPr>
            <p:sp>
              <p:nvSpPr>
                <p:cNvPr id="4046" name="Freeform 4045"/>
                <p:cNvSpPr>
                  <a:spLocks/>
                </p:cNvSpPr>
                <p:nvPr/>
              </p:nvSpPr>
              <p:spPr bwMode="auto">
                <a:xfrm>
                  <a:off x="13586" y="2754"/>
                  <a:ext cx="80" cy="44"/>
                </a:xfrm>
                <a:custGeom>
                  <a:avLst/>
                  <a:gdLst>
                    <a:gd name="T0" fmla="+- 0 13613 13586"/>
                    <a:gd name="T1" fmla="*/ T0 w 80"/>
                    <a:gd name="T2" fmla="+- 0 2754 2754"/>
                    <a:gd name="T3" fmla="*/ 2754 h 44"/>
                    <a:gd name="T4" fmla="+- 0 13606 13586"/>
                    <a:gd name="T5" fmla="*/ T4 w 80"/>
                    <a:gd name="T6" fmla="+- 0 2754 2754"/>
                    <a:gd name="T7" fmla="*/ 2754 h 44"/>
                    <a:gd name="T8" fmla="+- 0 13598 13586"/>
                    <a:gd name="T9" fmla="*/ T8 w 80"/>
                    <a:gd name="T10" fmla="+- 0 2757 2754"/>
                    <a:gd name="T11" fmla="*/ 2757 h 44"/>
                    <a:gd name="T12" fmla="+- 0 13594 13586"/>
                    <a:gd name="T13" fmla="*/ T12 w 80"/>
                    <a:gd name="T14" fmla="+- 0 2762 2754"/>
                    <a:gd name="T15" fmla="*/ 2762 h 44"/>
                    <a:gd name="T16" fmla="+- 0 13591 13586"/>
                    <a:gd name="T17" fmla="*/ T16 w 80"/>
                    <a:gd name="T18" fmla="+- 0 2764 2754"/>
                    <a:gd name="T19" fmla="*/ 2764 h 44"/>
                    <a:gd name="T20" fmla="+- 0 13586 13586"/>
                    <a:gd name="T21" fmla="*/ T20 w 80"/>
                    <a:gd name="T22" fmla="+- 0 2769 2754"/>
                    <a:gd name="T23" fmla="*/ 2769 h 44"/>
                    <a:gd name="T24" fmla="+- 0 13586 13586"/>
                    <a:gd name="T25" fmla="*/ T24 w 80"/>
                    <a:gd name="T26" fmla="+- 0 2774 2754"/>
                    <a:gd name="T27" fmla="*/ 2774 h 44"/>
                    <a:gd name="T28" fmla="+- 0 13586 13586"/>
                    <a:gd name="T29" fmla="*/ T28 w 80"/>
                    <a:gd name="T30" fmla="+- 0 2778 2754"/>
                    <a:gd name="T31" fmla="*/ 2778 h 44"/>
                    <a:gd name="T32" fmla="+- 0 13589 13586"/>
                    <a:gd name="T33" fmla="*/ T32 w 80"/>
                    <a:gd name="T34" fmla="+- 0 2783 2754"/>
                    <a:gd name="T35" fmla="*/ 2783 h 44"/>
                    <a:gd name="T36" fmla="+- 0 13591 13586"/>
                    <a:gd name="T37" fmla="*/ T36 w 80"/>
                    <a:gd name="T38" fmla="+- 0 2786 2754"/>
                    <a:gd name="T39" fmla="*/ 2786 h 44"/>
                    <a:gd name="T40" fmla="+- 0 13596 13586"/>
                    <a:gd name="T41" fmla="*/ T40 w 80"/>
                    <a:gd name="T42" fmla="+- 0 2790 2754"/>
                    <a:gd name="T43" fmla="*/ 2790 h 44"/>
                    <a:gd name="T44" fmla="+- 0 13601 13586"/>
                    <a:gd name="T45" fmla="*/ T44 w 80"/>
                    <a:gd name="T46" fmla="+- 0 2793 2754"/>
                    <a:gd name="T47" fmla="*/ 2793 h 44"/>
                    <a:gd name="T48" fmla="+- 0 13608 13586"/>
                    <a:gd name="T49" fmla="*/ T48 w 80"/>
                    <a:gd name="T50" fmla="+- 0 2795 2754"/>
                    <a:gd name="T51" fmla="*/ 2795 h 44"/>
                    <a:gd name="T52" fmla="+- 0 13615 13586"/>
                    <a:gd name="T53" fmla="*/ T52 w 80"/>
                    <a:gd name="T54" fmla="+- 0 2798 2754"/>
                    <a:gd name="T55" fmla="*/ 2798 h 44"/>
                    <a:gd name="T56" fmla="+- 0 13622 13586"/>
                    <a:gd name="T57" fmla="*/ T56 w 80"/>
                    <a:gd name="T58" fmla="+- 0 2798 2754"/>
                    <a:gd name="T59" fmla="*/ 2798 h 44"/>
                    <a:gd name="T60" fmla="+- 0 13630 13586"/>
                    <a:gd name="T61" fmla="*/ T60 w 80"/>
                    <a:gd name="T62" fmla="+- 0 2798 2754"/>
                    <a:gd name="T63" fmla="*/ 2798 h 44"/>
                    <a:gd name="T64" fmla="+- 0 13637 13586"/>
                    <a:gd name="T65" fmla="*/ T64 w 80"/>
                    <a:gd name="T66" fmla="+- 0 2798 2754"/>
                    <a:gd name="T67" fmla="*/ 2798 h 44"/>
                    <a:gd name="T68" fmla="+- 0 13644 13586"/>
                    <a:gd name="T69" fmla="*/ T68 w 80"/>
                    <a:gd name="T70" fmla="+- 0 2795 2754"/>
                    <a:gd name="T71" fmla="*/ 2795 h 44"/>
                    <a:gd name="T72" fmla="+- 0 13651 13586"/>
                    <a:gd name="T73" fmla="*/ T72 w 80"/>
                    <a:gd name="T74" fmla="+- 0 2793 2754"/>
                    <a:gd name="T75" fmla="*/ 2793 h 44"/>
                    <a:gd name="T76" fmla="+- 0 13656 13586"/>
                    <a:gd name="T77" fmla="*/ T76 w 80"/>
                    <a:gd name="T78" fmla="+- 0 2790 2754"/>
                    <a:gd name="T79" fmla="*/ 2790 h 44"/>
                    <a:gd name="T80" fmla="+- 0 13661 13586"/>
                    <a:gd name="T81" fmla="*/ T80 w 80"/>
                    <a:gd name="T82" fmla="+- 0 2786 2754"/>
                    <a:gd name="T83" fmla="*/ 2786 h 44"/>
                    <a:gd name="T84" fmla="+- 0 13666 13586"/>
                    <a:gd name="T85" fmla="*/ T84 w 80"/>
                    <a:gd name="T86" fmla="+- 0 2783 2754"/>
                    <a:gd name="T87" fmla="*/ 2783 h 44"/>
                    <a:gd name="T88" fmla="+- 0 13666 13586"/>
                    <a:gd name="T89" fmla="*/ T88 w 80"/>
                    <a:gd name="T90" fmla="+- 0 2778 2754"/>
                    <a:gd name="T91" fmla="*/ 2778 h 44"/>
                    <a:gd name="T92" fmla="+- 0 13666 13586"/>
                    <a:gd name="T93" fmla="*/ T92 w 80"/>
                    <a:gd name="T94" fmla="+- 0 2774 2754"/>
                    <a:gd name="T95" fmla="*/ 2774 h 44"/>
                    <a:gd name="T96" fmla="+- 0 13666 13586"/>
                    <a:gd name="T97" fmla="*/ T96 w 80"/>
                    <a:gd name="T98" fmla="+- 0 2769 2754"/>
                    <a:gd name="T99" fmla="*/ 2769 h 44"/>
                    <a:gd name="T100" fmla="+- 0 13663 13586"/>
                    <a:gd name="T101" fmla="*/ T100 w 80"/>
                    <a:gd name="T102" fmla="+- 0 2764 2754"/>
                    <a:gd name="T103" fmla="*/ 2764 h 44"/>
                    <a:gd name="T104" fmla="+- 0 13658 13586"/>
                    <a:gd name="T105" fmla="*/ T104 w 80"/>
                    <a:gd name="T106" fmla="+- 0 2762 2754"/>
                    <a:gd name="T107" fmla="*/ 2762 h 44"/>
                    <a:gd name="T108" fmla="+- 0 13654 13586"/>
                    <a:gd name="T109" fmla="*/ T108 w 80"/>
                    <a:gd name="T110" fmla="+- 0 2757 2754"/>
                    <a:gd name="T111" fmla="*/ 2757 h 44"/>
                    <a:gd name="T112" fmla="+- 0 13646 13586"/>
                    <a:gd name="T113" fmla="*/ T112 w 80"/>
                    <a:gd name="T114" fmla="+- 0 2754 2754"/>
                    <a:gd name="T115" fmla="*/ 2754 h 44"/>
                    <a:gd name="T116" fmla="+- 0 13642 13586"/>
                    <a:gd name="T117" fmla="*/ T116 w 80"/>
                    <a:gd name="T118" fmla="+- 0 2754 2754"/>
                    <a:gd name="T119" fmla="*/ 2754 h 4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</a:cxnLst>
                  <a:rect l="0" t="0" r="r" b="b"/>
                  <a:pathLst>
                    <a:path w="80" h="44">
                      <a:moveTo>
                        <a:pt x="27" y="0"/>
                      </a:moveTo>
                      <a:lnTo>
                        <a:pt x="20" y="0"/>
                      </a:lnTo>
                      <a:lnTo>
                        <a:pt x="12" y="3"/>
                      </a:lnTo>
                      <a:lnTo>
                        <a:pt x="8" y="8"/>
                      </a:lnTo>
                      <a:lnTo>
                        <a:pt x="5" y="10"/>
                      </a:lnTo>
                      <a:lnTo>
                        <a:pt x="0" y="15"/>
                      </a:lnTo>
                      <a:lnTo>
                        <a:pt x="0" y="20"/>
                      </a:lnTo>
                      <a:lnTo>
                        <a:pt x="0" y="24"/>
                      </a:lnTo>
                      <a:lnTo>
                        <a:pt x="3" y="29"/>
                      </a:lnTo>
                      <a:lnTo>
                        <a:pt x="5" y="32"/>
                      </a:lnTo>
                      <a:lnTo>
                        <a:pt x="10" y="36"/>
                      </a:lnTo>
                      <a:lnTo>
                        <a:pt x="15" y="39"/>
                      </a:lnTo>
                      <a:lnTo>
                        <a:pt x="22" y="41"/>
                      </a:lnTo>
                      <a:lnTo>
                        <a:pt x="29" y="44"/>
                      </a:lnTo>
                      <a:lnTo>
                        <a:pt x="36" y="44"/>
                      </a:lnTo>
                      <a:lnTo>
                        <a:pt x="44" y="44"/>
                      </a:lnTo>
                      <a:lnTo>
                        <a:pt x="51" y="44"/>
                      </a:lnTo>
                      <a:lnTo>
                        <a:pt x="58" y="41"/>
                      </a:lnTo>
                      <a:lnTo>
                        <a:pt x="65" y="39"/>
                      </a:lnTo>
                      <a:lnTo>
                        <a:pt x="70" y="36"/>
                      </a:lnTo>
                      <a:lnTo>
                        <a:pt x="75" y="32"/>
                      </a:lnTo>
                      <a:lnTo>
                        <a:pt x="80" y="29"/>
                      </a:lnTo>
                      <a:lnTo>
                        <a:pt x="80" y="24"/>
                      </a:lnTo>
                      <a:lnTo>
                        <a:pt x="80" y="20"/>
                      </a:lnTo>
                      <a:lnTo>
                        <a:pt x="80" y="15"/>
                      </a:lnTo>
                      <a:lnTo>
                        <a:pt x="77" y="10"/>
                      </a:lnTo>
                      <a:lnTo>
                        <a:pt x="72" y="8"/>
                      </a:lnTo>
                      <a:lnTo>
                        <a:pt x="68" y="3"/>
                      </a:lnTo>
                      <a:lnTo>
                        <a:pt x="60" y="0"/>
                      </a:lnTo>
                      <a:lnTo>
                        <a:pt x="56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66" name="Group 3665"/>
              <p:cNvGrpSpPr>
                <a:grpSpLocks/>
              </p:cNvGrpSpPr>
              <p:nvPr/>
            </p:nvGrpSpPr>
            <p:grpSpPr bwMode="auto">
              <a:xfrm>
                <a:off x="13608" y="2750"/>
                <a:ext cx="36" cy="22"/>
                <a:chOff x="13608" y="2750"/>
                <a:chExt cx="36" cy="22"/>
              </a:xfrm>
            </p:grpSpPr>
            <p:sp>
              <p:nvSpPr>
                <p:cNvPr id="4045" name="Freeform 4044"/>
                <p:cNvSpPr>
                  <a:spLocks/>
                </p:cNvSpPr>
                <p:nvPr/>
              </p:nvSpPr>
              <p:spPr bwMode="auto">
                <a:xfrm>
                  <a:off x="13608" y="2750"/>
                  <a:ext cx="36" cy="22"/>
                </a:xfrm>
                <a:custGeom>
                  <a:avLst/>
                  <a:gdLst>
                    <a:gd name="T0" fmla="+- 0 13608 13608"/>
                    <a:gd name="T1" fmla="*/ T0 w 36"/>
                    <a:gd name="T2" fmla="+- 0 2762 2750"/>
                    <a:gd name="T3" fmla="*/ 2762 h 22"/>
                    <a:gd name="T4" fmla="+- 0 13610 13608"/>
                    <a:gd name="T5" fmla="*/ T4 w 36"/>
                    <a:gd name="T6" fmla="+- 0 2764 2750"/>
                    <a:gd name="T7" fmla="*/ 2764 h 22"/>
                    <a:gd name="T8" fmla="+- 0 13610 13608"/>
                    <a:gd name="T9" fmla="*/ T8 w 36"/>
                    <a:gd name="T10" fmla="+- 0 2766 2750"/>
                    <a:gd name="T11" fmla="*/ 2766 h 22"/>
                    <a:gd name="T12" fmla="+- 0 13613 13608"/>
                    <a:gd name="T13" fmla="*/ T12 w 36"/>
                    <a:gd name="T14" fmla="+- 0 2769 2750"/>
                    <a:gd name="T15" fmla="*/ 2769 h 22"/>
                    <a:gd name="T16" fmla="+- 0 13615 13608"/>
                    <a:gd name="T17" fmla="*/ T16 w 36"/>
                    <a:gd name="T18" fmla="+- 0 2769 2750"/>
                    <a:gd name="T19" fmla="*/ 2769 h 22"/>
                    <a:gd name="T20" fmla="+- 0 13618 13608"/>
                    <a:gd name="T21" fmla="*/ T20 w 36"/>
                    <a:gd name="T22" fmla="+- 0 2771 2750"/>
                    <a:gd name="T23" fmla="*/ 2771 h 22"/>
                    <a:gd name="T24" fmla="+- 0 13622 13608"/>
                    <a:gd name="T25" fmla="*/ T24 w 36"/>
                    <a:gd name="T26" fmla="+- 0 2771 2750"/>
                    <a:gd name="T27" fmla="*/ 2771 h 22"/>
                    <a:gd name="T28" fmla="+- 0 13625 13608"/>
                    <a:gd name="T29" fmla="*/ T28 w 36"/>
                    <a:gd name="T30" fmla="+- 0 2771 2750"/>
                    <a:gd name="T31" fmla="*/ 2771 h 22"/>
                    <a:gd name="T32" fmla="+- 0 13630 13608"/>
                    <a:gd name="T33" fmla="*/ T32 w 36"/>
                    <a:gd name="T34" fmla="+- 0 2771 2750"/>
                    <a:gd name="T35" fmla="*/ 2771 h 22"/>
                    <a:gd name="T36" fmla="+- 0 13632 13608"/>
                    <a:gd name="T37" fmla="*/ T36 w 36"/>
                    <a:gd name="T38" fmla="+- 0 2771 2750"/>
                    <a:gd name="T39" fmla="*/ 2771 h 22"/>
                    <a:gd name="T40" fmla="+- 0 13637 13608"/>
                    <a:gd name="T41" fmla="*/ T40 w 36"/>
                    <a:gd name="T42" fmla="+- 0 2771 2750"/>
                    <a:gd name="T43" fmla="*/ 2771 h 22"/>
                    <a:gd name="T44" fmla="+- 0 13639 13608"/>
                    <a:gd name="T45" fmla="*/ T44 w 36"/>
                    <a:gd name="T46" fmla="+- 0 2769 2750"/>
                    <a:gd name="T47" fmla="*/ 2769 h 22"/>
                    <a:gd name="T48" fmla="+- 0 13642 13608"/>
                    <a:gd name="T49" fmla="*/ T48 w 36"/>
                    <a:gd name="T50" fmla="+- 0 2769 2750"/>
                    <a:gd name="T51" fmla="*/ 2769 h 22"/>
                    <a:gd name="T52" fmla="+- 0 13644 13608"/>
                    <a:gd name="T53" fmla="*/ T52 w 36"/>
                    <a:gd name="T54" fmla="+- 0 2766 2750"/>
                    <a:gd name="T55" fmla="*/ 2766 h 22"/>
                    <a:gd name="T56" fmla="+- 0 13644 13608"/>
                    <a:gd name="T57" fmla="*/ T56 w 36"/>
                    <a:gd name="T58" fmla="+- 0 2764 2750"/>
                    <a:gd name="T59" fmla="*/ 2764 h 22"/>
                    <a:gd name="T60" fmla="+- 0 13644 13608"/>
                    <a:gd name="T61" fmla="*/ T60 w 36"/>
                    <a:gd name="T62" fmla="+- 0 2762 2750"/>
                    <a:gd name="T63" fmla="*/ 2762 h 22"/>
                    <a:gd name="T64" fmla="+- 0 13644 13608"/>
                    <a:gd name="T65" fmla="*/ T64 w 36"/>
                    <a:gd name="T66" fmla="+- 0 2759 2750"/>
                    <a:gd name="T67" fmla="*/ 2759 h 22"/>
                    <a:gd name="T68" fmla="+- 0 13644 13608"/>
                    <a:gd name="T69" fmla="*/ T68 w 36"/>
                    <a:gd name="T70" fmla="+- 0 2757 2750"/>
                    <a:gd name="T71" fmla="*/ 2757 h 22"/>
                    <a:gd name="T72" fmla="+- 0 13644 13608"/>
                    <a:gd name="T73" fmla="*/ T72 w 36"/>
                    <a:gd name="T74" fmla="+- 0 2754 2750"/>
                    <a:gd name="T75" fmla="*/ 2754 h 22"/>
                    <a:gd name="T76" fmla="+- 0 13642 13608"/>
                    <a:gd name="T77" fmla="*/ T76 w 36"/>
                    <a:gd name="T78" fmla="+- 0 2754 2750"/>
                    <a:gd name="T79" fmla="*/ 2754 h 22"/>
                    <a:gd name="T80" fmla="+- 0 13639 13608"/>
                    <a:gd name="T81" fmla="*/ T80 w 36"/>
                    <a:gd name="T82" fmla="+- 0 2752 2750"/>
                    <a:gd name="T83" fmla="*/ 2752 h 22"/>
                    <a:gd name="T84" fmla="+- 0 13637 13608"/>
                    <a:gd name="T85" fmla="*/ T84 w 36"/>
                    <a:gd name="T86" fmla="+- 0 2750 2750"/>
                    <a:gd name="T87" fmla="*/ 2750 h 22"/>
                    <a:gd name="T88" fmla="+- 0 13632 13608"/>
                    <a:gd name="T89" fmla="*/ T88 w 36"/>
                    <a:gd name="T90" fmla="+- 0 2750 2750"/>
                    <a:gd name="T91" fmla="*/ 2750 h 22"/>
                    <a:gd name="T92" fmla="+- 0 13630 13608"/>
                    <a:gd name="T93" fmla="*/ T92 w 36"/>
                    <a:gd name="T94" fmla="+- 0 2750 2750"/>
                    <a:gd name="T95" fmla="*/ 2750 h 22"/>
                    <a:gd name="T96" fmla="+- 0 13625 13608"/>
                    <a:gd name="T97" fmla="*/ T96 w 36"/>
                    <a:gd name="T98" fmla="+- 0 2750 2750"/>
                    <a:gd name="T99" fmla="*/ 2750 h 22"/>
                    <a:gd name="T100" fmla="+- 0 13622 13608"/>
                    <a:gd name="T101" fmla="*/ T100 w 36"/>
                    <a:gd name="T102" fmla="+- 0 2750 2750"/>
                    <a:gd name="T103" fmla="*/ 2750 h 22"/>
                    <a:gd name="T104" fmla="+- 0 13618 13608"/>
                    <a:gd name="T105" fmla="*/ T104 w 36"/>
                    <a:gd name="T106" fmla="+- 0 2750 2750"/>
                    <a:gd name="T107" fmla="*/ 2750 h 22"/>
                    <a:gd name="T108" fmla="+- 0 13615 13608"/>
                    <a:gd name="T109" fmla="*/ T108 w 36"/>
                    <a:gd name="T110" fmla="+- 0 2752 2750"/>
                    <a:gd name="T111" fmla="*/ 2752 h 22"/>
                    <a:gd name="T112" fmla="+- 0 13613 13608"/>
                    <a:gd name="T113" fmla="*/ T112 w 36"/>
                    <a:gd name="T114" fmla="+- 0 2752 2750"/>
                    <a:gd name="T115" fmla="*/ 2752 h 22"/>
                    <a:gd name="T116" fmla="+- 0 13610 13608"/>
                    <a:gd name="T117" fmla="*/ T116 w 36"/>
                    <a:gd name="T118" fmla="+- 0 2754 2750"/>
                    <a:gd name="T119" fmla="*/ 2754 h 22"/>
                    <a:gd name="T120" fmla="+- 0 13610 13608"/>
                    <a:gd name="T121" fmla="*/ T120 w 36"/>
                    <a:gd name="T122" fmla="+- 0 2757 2750"/>
                    <a:gd name="T123" fmla="*/ 2757 h 22"/>
                    <a:gd name="T124" fmla="+- 0 13608 13608"/>
                    <a:gd name="T125" fmla="*/ T124 w 36"/>
                    <a:gd name="T126" fmla="+- 0 2759 2750"/>
                    <a:gd name="T127" fmla="*/ 2759 h 22"/>
                    <a:gd name="T128" fmla="+- 0 13608 13608"/>
                    <a:gd name="T129" fmla="*/ T128 w 36"/>
                    <a:gd name="T130" fmla="+- 0 2762 2750"/>
                    <a:gd name="T131" fmla="*/ 2762 h 2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</a:cxnLst>
                  <a:rect l="0" t="0" r="r" b="b"/>
                  <a:pathLst>
                    <a:path w="36" h="22">
                      <a:moveTo>
                        <a:pt x="0" y="12"/>
                      </a:moveTo>
                      <a:lnTo>
                        <a:pt x="2" y="14"/>
                      </a:lnTo>
                      <a:lnTo>
                        <a:pt x="2" y="16"/>
                      </a:lnTo>
                      <a:lnTo>
                        <a:pt x="5" y="19"/>
                      </a:lnTo>
                      <a:lnTo>
                        <a:pt x="7" y="19"/>
                      </a:lnTo>
                      <a:lnTo>
                        <a:pt x="10" y="21"/>
                      </a:lnTo>
                      <a:lnTo>
                        <a:pt x="14" y="21"/>
                      </a:lnTo>
                      <a:lnTo>
                        <a:pt x="17" y="21"/>
                      </a:lnTo>
                      <a:lnTo>
                        <a:pt x="22" y="21"/>
                      </a:lnTo>
                      <a:lnTo>
                        <a:pt x="24" y="21"/>
                      </a:lnTo>
                      <a:lnTo>
                        <a:pt x="29" y="21"/>
                      </a:lnTo>
                      <a:lnTo>
                        <a:pt x="31" y="19"/>
                      </a:lnTo>
                      <a:lnTo>
                        <a:pt x="34" y="19"/>
                      </a:lnTo>
                      <a:lnTo>
                        <a:pt x="36" y="16"/>
                      </a:lnTo>
                      <a:lnTo>
                        <a:pt x="36" y="14"/>
                      </a:lnTo>
                      <a:lnTo>
                        <a:pt x="36" y="12"/>
                      </a:lnTo>
                      <a:lnTo>
                        <a:pt x="36" y="9"/>
                      </a:lnTo>
                      <a:lnTo>
                        <a:pt x="36" y="7"/>
                      </a:lnTo>
                      <a:lnTo>
                        <a:pt x="36" y="4"/>
                      </a:lnTo>
                      <a:lnTo>
                        <a:pt x="34" y="4"/>
                      </a:lnTo>
                      <a:lnTo>
                        <a:pt x="31" y="2"/>
                      </a:lnTo>
                      <a:lnTo>
                        <a:pt x="29" y="0"/>
                      </a:lnTo>
                      <a:lnTo>
                        <a:pt x="24" y="0"/>
                      </a:lnTo>
                      <a:lnTo>
                        <a:pt x="22" y="0"/>
                      </a:lnTo>
                      <a:lnTo>
                        <a:pt x="17" y="0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7" y="2"/>
                      </a:lnTo>
                      <a:lnTo>
                        <a:pt x="5" y="2"/>
                      </a:lnTo>
                      <a:lnTo>
                        <a:pt x="2" y="4"/>
                      </a:lnTo>
                      <a:lnTo>
                        <a:pt x="2" y="7"/>
                      </a:lnTo>
                      <a:lnTo>
                        <a:pt x="0" y="9"/>
                      </a:lnTo>
                      <a:lnTo>
                        <a:pt x="0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67" name="Group 3666"/>
              <p:cNvGrpSpPr>
                <a:grpSpLocks/>
              </p:cNvGrpSpPr>
              <p:nvPr/>
            </p:nvGrpSpPr>
            <p:grpSpPr bwMode="auto">
              <a:xfrm>
                <a:off x="10997" y="1250"/>
                <a:ext cx="80" cy="46"/>
                <a:chOff x="10997" y="1250"/>
                <a:chExt cx="80" cy="46"/>
              </a:xfrm>
            </p:grpSpPr>
            <p:sp>
              <p:nvSpPr>
                <p:cNvPr id="4044" name="Freeform 4043"/>
                <p:cNvSpPr>
                  <a:spLocks/>
                </p:cNvSpPr>
                <p:nvPr/>
              </p:nvSpPr>
              <p:spPr bwMode="auto">
                <a:xfrm>
                  <a:off x="10997" y="1250"/>
                  <a:ext cx="80" cy="46"/>
                </a:xfrm>
                <a:custGeom>
                  <a:avLst/>
                  <a:gdLst>
                    <a:gd name="T0" fmla="+- 0 11023 10997"/>
                    <a:gd name="T1" fmla="*/ T0 w 80"/>
                    <a:gd name="T2" fmla="+- 0 1250 1250"/>
                    <a:gd name="T3" fmla="*/ 1250 h 46"/>
                    <a:gd name="T4" fmla="+- 0 11016 10997"/>
                    <a:gd name="T5" fmla="*/ T4 w 80"/>
                    <a:gd name="T6" fmla="+- 0 1252 1250"/>
                    <a:gd name="T7" fmla="*/ 1252 h 46"/>
                    <a:gd name="T8" fmla="+- 0 11009 10997"/>
                    <a:gd name="T9" fmla="*/ T8 w 80"/>
                    <a:gd name="T10" fmla="+- 0 1254 1250"/>
                    <a:gd name="T11" fmla="*/ 1254 h 46"/>
                    <a:gd name="T12" fmla="+- 0 11004 10997"/>
                    <a:gd name="T13" fmla="*/ T12 w 80"/>
                    <a:gd name="T14" fmla="+- 0 1259 1250"/>
                    <a:gd name="T15" fmla="*/ 1259 h 46"/>
                    <a:gd name="T16" fmla="+- 0 11002 10997"/>
                    <a:gd name="T17" fmla="*/ T16 w 80"/>
                    <a:gd name="T18" fmla="+- 0 1262 1250"/>
                    <a:gd name="T19" fmla="*/ 1262 h 46"/>
                    <a:gd name="T20" fmla="+- 0 10997 10997"/>
                    <a:gd name="T21" fmla="*/ T20 w 80"/>
                    <a:gd name="T22" fmla="+- 0 1266 1250"/>
                    <a:gd name="T23" fmla="*/ 1266 h 46"/>
                    <a:gd name="T24" fmla="+- 0 10997 10997"/>
                    <a:gd name="T25" fmla="*/ T24 w 80"/>
                    <a:gd name="T26" fmla="+- 0 1271 1250"/>
                    <a:gd name="T27" fmla="*/ 1271 h 46"/>
                    <a:gd name="T28" fmla="+- 0 10997 10997"/>
                    <a:gd name="T29" fmla="*/ T28 w 80"/>
                    <a:gd name="T30" fmla="+- 0 1276 1250"/>
                    <a:gd name="T31" fmla="*/ 1276 h 46"/>
                    <a:gd name="T32" fmla="+- 0 10999 10997"/>
                    <a:gd name="T33" fmla="*/ T32 w 80"/>
                    <a:gd name="T34" fmla="+- 0 1281 1250"/>
                    <a:gd name="T35" fmla="*/ 1281 h 46"/>
                    <a:gd name="T36" fmla="+- 0 11002 10997"/>
                    <a:gd name="T37" fmla="*/ T36 w 80"/>
                    <a:gd name="T38" fmla="+- 0 1283 1250"/>
                    <a:gd name="T39" fmla="*/ 1283 h 46"/>
                    <a:gd name="T40" fmla="+- 0 11006 10997"/>
                    <a:gd name="T41" fmla="*/ T40 w 80"/>
                    <a:gd name="T42" fmla="+- 0 1288 1250"/>
                    <a:gd name="T43" fmla="*/ 1288 h 46"/>
                    <a:gd name="T44" fmla="+- 0 11011 10997"/>
                    <a:gd name="T45" fmla="*/ T44 w 80"/>
                    <a:gd name="T46" fmla="+- 0 1290 1250"/>
                    <a:gd name="T47" fmla="*/ 1290 h 46"/>
                    <a:gd name="T48" fmla="+- 0 11018 10997"/>
                    <a:gd name="T49" fmla="*/ T48 w 80"/>
                    <a:gd name="T50" fmla="+- 0 1293 1250"/>
                    <a:gd name="T51" fmla="*/ 1293 h 46"/>
                    <a:gd name="T52" fmla="+- 0 11026 10997"/>
                    <a:gd name="T53" fmla="*/ T52 w 80"/>
                    <a:gd name="T54" fmla="+- 0 1295 1250"/>
                    <a:gd name="T55" fmla="*/ 1295 h 46"/>
                    <a:gd name="T56" fmla="+- 0 11033 10997"/>
                    <a:gd name="T57" fmla="*/ T56 w 80"/>
                    <a:gd name="T58" fmla="+- 0 1295 1250"/>
                    <a:gd name="T59" fmla="*/ 1295 h 46"/>
                    <a:gd name="T60" fmla="+- 0 11040 10997"/>
                    <a:gd name="T61" fmla="*/ T60 w 80"/>
                    <a:gd name="T62" fmla="+- 0 1295 1250"/>
                    <a:gd name="T63" fmla="*/ 1295 h 46"/>
                    <a:gd name="T64" fmla="+- 0 11047 10997"/>
                    <a:gd name="T65" fmla="*/ T64 w 80"/>
                    <a:gd name="T66" fmla="+- 0 1295 1250"/>
                    <a:gd name="T67" fmla="*/ 1295 h 46"/>
                    <a:gd name="T68" fmla="+- 0 11054 10997"/>
                    <a:gd name="T69" fmla="*/ T68 w 80"/>
                    <a:gd name="T70" fmla="+- 0 1293 1250"/>
                    <a:gd name="T71" fmla="*/ 1293 h 46"/>
                    <a:gd name="T72" fmla="+- 0 11062 10997"/>
                    <a:gd name="T73" fmla="*/ T72 w 80"/>
                    <a:gd name="T74" fmla="+- 0 1290 1250"/>
                    <a:gd name="T75" fmla="*/ 1290 h 46"/>
                    <a:gd name="T76" fmla="+- 0 11066 10997"/>
                    <a:gd name="T77" fmla="*/ T76 w 80"/>
                    <a:gd name="T78" fmla="+- 0 1288 1250"/>
                    <a:gd name="T79" fmla="*/ 1288 h 46"/>
                    <a:gd name="T80" fmla="+- 0 11071 10997"/>
                    <a:gd name="T81" fmla="*/ T80 w 80"/>
                    <a:gd name="T82" fmla="+- 0 1283 1250"/>
                    <a:gd name="T83" fmla="*/ 1283 h 46"/>
                    <a:gd name="T84" fmla="+- 0 11076 10997"/>
                    <a:gd name="T85" fmla="*/ T84 w 80"/>
                    <a:gd name="T86" fmla="+- 0 1281 1250"/>
                    <a:gd name="T87" fmla="*/ 1281 h 46"/>
                    <a:gd name="T88" fmla="+- 0 11076 10997"/>
                    <a:gd name="T89" fmla="*/ T88 w 80"/>
                    <a:gd name="T90" fmla="+- 0 1276 1250"/>
                    <a:gd name="T91" fmla="*/ 1276 h 46"/>
                    <a:gd name="T92" fmla="+- 0 11076 10997"/>
                    <a:gd name="T93" fmla="*/ T92 w 80"/>
                    <a:gd name="T94" fmla="+- 0 1271 1250"/>
                    <a:gd name="T95" fmla="*/ 1271 h 46"/>
                    <a:gd name="T96" fmla="+- 0 11076 10997"/>
                    <a:gd name="T97" fmla="*/ T96 w 80"/>
                    <a:gd name="T98" fmla="+- 0 1266 1250"/>
                    <a:gd name="T99" fmla="*/ 1266 h 46"/>
                    <a:gd name="T100" fmla="+- 0 11074 10997"/>
                    <a:gd name="T101" fmla="*/ T100 w 80"/>
                    <a:gd name="T102" fmla="+- 0 1262 1250"/>
                    <a:gd name="T103" fmla="*/ 1262 h 46"/>
                    <a:gd name="T104" fmla="+- 0 11069 10997"/>
                    <a:gd name="T105" fmla="*/ T104 w 80"/>
                    <a:gd name="T106" fmla="+- 0 1259 1250"/>
                    <a:gd name="T107" fmla="*/ 1259 h 46"/>
                    <a:gd name="T108" fmla="+- 0 11064 10997"/>
                    <a:gd name="T109" fmla="*/ T108 w 80"/>
                    <a:gd name="T110" fmla="+- 0 1254 1250"/>
                    <a:gd name="T111" fmla="*/ 1254 h 46"/>
                    <a:gd name="T112" fmla="+- 0 11057 10997"/>
                    <a:gd name="T113" fmla="*/ T112 w 80"/>
                    <a:gd name="T114" fmla="+- 0 1252 1250"/>
                    <a:gd name="T115" fmla="*/ 1252 h 46"/>
                    <a:gd name="T116" fmla="+- 0 11052 10997"/>
                    <a:gd name="T117" fmla="*/ T116 w 80"/>
                    <a:gd name="T118" fmla="+- 0 1250 1250"/>
                    <a:gd name="T119" fmla="*/ 1250 h 4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</a:cxnLst>
                  <a:rect l="0" t="0" r="r" b="b"/>
                  <a:pathLst>
                    <a:path w="80" h="46">
                      <a:moveTo>
                        <a:pt x="26" y="0"/>
                      </a:moveTo>
                      <a:lnTo>
                        <a:pt x="19" y="2"/>
                      </a:lnTo>
                      <a:lnTo>
                        <a:pt x="12" y="4"/>
                      </a:lnTo>
                      <a:lnTo>
                        <a:pt x="7" y="9"/>
                      </a:lnTo>
                      <a:lnTo>
                        <a:pt x="5" y="12"/>
                      </a:lnTo>
                      <a:lnTo>
                        <a:pt x="0" y="16"/>
                      </a:lnTo>
                      <a:lnTo>
                        <a:pt x="0" y="21"/>
                      </a:lnTo>
                      <a:lnTo>
                        <a:pt x="0" y="26"/>
                      </a:lnTo>
                      <a:lnTo>
                        <a:pt x="2" y="31"/>
                      </a:lnTo>
                      <a:lnTo>
                        <a:pt x="5" y="33"/>
                      </a:lnTo>
                      <a:lnTo>
                        <a:pt x="9" y="38"/>
                      </a:lnTo>
                      <a:lnTo>
                        <a:pt x="14" y="40"/>
                      </a:lnTo>
                      <a:lnTo>
                        <a:pt x="21" y="43"/>
                      </a:lnTo>
                      <a:lnTo>
                        <a:pt x="29" y="45"/>
                      </a:lnTo>
                      <a:lnTo>
                        <a:pt x="36" y="45"/>
                      </a:lnTo>
                      <a:lnTo>
                        <a:pt x="43" y="45"/>
                      </a:lnTo>
                      <a:lnTo>
                        <a:pt x="50" y="45"/>
                      </a:lnTo>
                      <a:lnTo>
                        <a:pt x="57" y="43"/>
                      </a:lnTo>
                      <a:lnTo>
                        <a:pt x="65" y="40"/>
                      </a:lnTo>
                      <a:lnTo>
                        <a:pt x="69" y="38"/>
                      </a:lnTo>
                      <a:lnTo>
                        <a:pt x="74" y="33"/>
                      </a:lnTo>
                      <a:lnTo>
                        <a:pt x="79" y="31"/>
                      </a:lnTo>
                      <a:lnTo>
                        <a:pt x="79" y="26"/>
                      </a:lnTo>
                      <a:lnTo>
                        <a:pt x="79" y="21"/>
                      </a:lnTo>
                      <a:lnTo>
                        <a:pt x="79" y="16"/>
                      </a:lnTo>
                      <a:lnTo>
                        <a:pt x="77" y="12"/>
                      </a:lnTo>
                      <a:lnTo>
                        <a:pt x="72" y="9"/>
                      </a:lnTo>
                      <a:lnTo>
                        <a:pt x="67" y="4"/>
                      </a:lnTo>
                      <a:lnTo>
                        <a:pt x="60" y="2"/>
                      </a:lnTo>
                      <a:lnTo>
                        <a:pt x="55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68" name="Group 3667"/>
              <p:cNvGrpSpPr>
                <a:grpSpLocks/>
              </p:cNvGrpSpPr>
              <p:nvPr/>
            </p:nvGrpSpPr>
            <p:grpSpPr bwMode="auto">
              <a:xfrm>
                <a:off x="11018" y="1247"/>
                <a:ext cx="36" cy="22"/>
                <a:chOff x="11018" y="1247"/>
                <a:chExt cx="36" cy="22"/>
              </a:xfrm>
            </p:grpSpPr>
            <p:sp>
              <p:nvSpPr>
                <p:cNvPr id="4043" name="Freeform 4042"/>
                <p:cNvSpPr>
                  <a:spLocks/>
                </p:cNvSpPr>
                <p:nvPr/>
              </p:nvSpPr>
              <p:spPr bwMode="auto">
                <a:xfrm>
                  <a:off x="11018" y="1247"/>
                  <a:ext cx="36" cy="22"/>
                </a:xfrm>
                <a:custGeom>
                  <a:avLst/>
                  <a:gdLst>
                    <a:gd name="T0" fmla="+- 0 11018 11018"/>
                    <a:gd name="T1" fmla="*/ T0 w 36"/>
                    <a:gd name="T2" fmla="+- 0 1259 1247"/>
                    <a:gd name="T3" fmla="*/ 1259 h 22"/>
                    <a:gd name="T4" fmla="+- 0 11021 11018"/>
                    <a:gd name="T5" fmla="*/ T4 w 36"/>
                    <a:gd name="T6" fmla="+- 0 1262 1247"/>
                    <a:gd name="T7" fmla="*/ 1262 h 22"/>
                    <a:gd name="T8" fmla="+- 0 11021 11018"/>
                    <a:gd name="T9" fmla="*/ T8 w 36"/>
                    <a:gd name="T10" fmla="+- 0 1264 1247"/>
                    <a:gd name="T11" fmla="*/ 1264 h 22"/>
                    <a:gd name="T12" fmla="+- 0 11023 11018"/>
                    <a:gd name="T13" fmla="*/ T12 w 36"/>
                    <a:gd name="T14" fmla="+- 0 1266 1247"/>
                    <a:gd name="T15" fmla="*/ 1266 h 22"/>
                    <a:gd name="T16" fmla="+- 0 11026 11018"/>
                    <a:gd name="T17" fmla="*/ T16 w 36"/>
                    <a:gd name="T18" fmla="+- 0 1266 1247"/>
                    <a:gd name="T19" fmla="*/ 1266 h 22"/>
                    <a:gd name="T20" fmla="+- 0 11028 11018"/>
                    <a:gd name="T21" fmla="*/ T20 w 36"/>
                    <a:gd name="T22" fmla="+- 0 1269 1247"/>
                    <a:gd name="T23" fmla="*/ 1269 h 22"/>
                    <a:gd name="T24" fmla="+- 0 11033 11018"/>
                    <a:gd name="T25" fmla="*/ T24 w 36"/>
                    <a:gd name="T26" fmla="+- 0 1269 1247"/>
                    <a:gd name="T27" fmla="*/ 1269 h 22"/>
                    <a:gd name="T28" fmla="+- 0 11035 11018"/>
                    <a:gd name="T29" fmla="*/ T28 w 36"/>
                    <a:gd name="T30" fmla="+- 0 1269 1247"/>
                    <a:gd name="T31" fmla="*/ 1269 h 22"/>
                    <a:gd name="T32" fmla="+- 0 11040 11018"/>
                    <a:gd name="T33" fmla="*/ T32 w 36"/>
                    <a:gd name="T34" fmla="+- 0 1269 1247"/>
                    <a:gd name="T35" fmla="*/ 1269 h 22"/>
                    <a:gd name="T36" fmla="+- 0 11042 11018"/>
                    <a:gd name="T37" fmla="*/ T36 w 36"/>
                    <a:gd name="T38" fmla="+- 0 1269 1247"/>
                    <a:gd name="T39" fmla="*/ 1269 h 22"/>
                    <a:gd name="T40" fmla="+- 0 11047 11018"/>
                    <a:gd name="T41" fmla="*/ T40 w 36"/>
                    <a:gd name="T42" fmla="+- 0 1269 1247"/>
                    <a:gd name="T43" fmla="*/ 1269 h 22"/>
                    <a:gd name="T44" fmla="+- 0 11050 11018"/>
                    <a:gd name="T45" fmla="*/ T44 w 36"/>
                    <a:gd name="T46" fmla="+- 0 1266 1247"/>
                    <a:gd name="T47" fmla="*/ 1266 h 22"/>
                    <a:gd name="T48" fmla="+- 0 11052 11018"/>
                    <a:gd name="T49" fmla="*/ T48 w 36"/>
                    <a:gd name="T50" fmla="+- 0 1264 1247"/>
                    <a:gd name="T51" fmla="*/ 1264 h 22"/>
                    <a:gd name="T52" fmla="+- 0 11054 11018"/>
                    <a:gd name="T53" fmla="*/ T52 w 36"/>
                    <a:gd name="T54" fmla="+- 0 1264 1247"/>
                    <a:gd name="T55" fmla="*/ 1264 h 22"/>
                    <a:gd name="T56" fmla="+- 0 11054 11018"/>
                    <a:gd name="T57" fmla="*/ T56 w 36"/>
                    <a:gd name="T58" fmla="+- 0 1262 1247"/>
                    <a:gd name="T59" fmla="*/ 1262 h 22"/>
                    <a:gd name="T60" fmla="+- 0 11054 11018"/>
                    <a:gd name="T61" fmla="*/ T60 w 36"/>
                    <a:gd name="T62" fmla="+- 0 1259 1247"/>
                    <a:gd name="T63" fmla="*/ 1259 h 22"/>
                    <a:gd name="T64" fmla="+- 0 11054 11018"/>
                    <a:gd name="T65" fmla="*/ T64 w 36"/>
                    <a:gd name="T66" fmla="+- 0 1257 1247"/>
                    <a:gd name="T67" fmla="*/ 1257 h 22"/>
                    <a:gd name="T68" fmla="+- 0 11054 11018"/>
                    <a:gd name="T69" fmla="*/ T68 w 36"/>
                    <a:gd name="T70" fmla="+- 0 1254 1247"/>
                    <a:gd name="T71" fmla="*/ 1254 h 22"/>
                    <a:gd name="T72" fmla="+- 0 11054 11018"/>
                    <a:gd name="T73" fmla="*/ T72 w 36"/>
                    <a:gd name="T74" fmla="+- 0 1252 1247"/>
                    <a:gd name="T75" fmla="*/ 1252 h 22"/>
                    <a:gd name="T76" fmla="+- 0 11052 11018"/>
                    <a:gd name="T77" fmla="*/ T76 w 36"/>
                    <a:gd name="T78" fmla="+- 0 1252 1247"/>
                    <a:gd name="T79" fmla="*/ 1252 h 22"/>
                    <a:gd name="T80" fmla="+- 0 11050 11018"/>
                    <a:gd name="T81" fmla="*/ T80 w 36"/>
                    <a:gd name="T82" fmla="+- 0 1250 1247"/>
                    <a:gd name="T83" fmla="*/ 1250 h 22"/>
                    <a:gd name="T84" fmla="+- 0 11047 11018"/>
                    <a:gd name="T85" fmla="*/ T84 w 36"/>
                    <a:gd name="T86" fmla="+- 0 1247 1247"/>
                    <a:gd name="T87" fmla="*/ 1247 h 22"/>
                    <a:gd name="T88" fmla="+- 0 11042 11018"/>
                    <a:gd name="T89" fmla="*/ T88 w 36"/>
                    <a:gd name="T90" fmla="+- 0 1247 1247"/>
                    <a:gd name="T91" fmla="*/ 1247 h 22"/>
                    <a:gd name="T92" fmla="+- 0 11040 11018"/>
                    <a:gd name="T93" fmla="*/ T92 w 36"/>
                    <a:gd name="T94" fmla="+- 0 1247 1247"/>
                    <a:gd name="T95" fmla="*/ 1247 h 22"/>
                    <a:gd name="T96" fmla="+- 0 11035 11018"/>
                    <a:gd name="T97" fmla="*/ T96 w 36"/>
                    <a:gd name="T98" fmla="+- 0 1247 1247"/>
                    <a:gd name="T99" fmla="*/ 1247 h 22"/>
                    <a:gd name="T100" fmla="+- 0 11033 11018"/>
                    <a:gd name="T101" fmla="*/ T100 w 36"/>
                    <a:gd name="T102" fmla="+- 0 1247 1247"/>
                    <a:gd name="T103" fmla="*/ 1247 h 22"/>
                    <a:gd name="T104" fmla="+- 0 11028 11018"/>
                    <a:gd name="T105" fmla="*/ T104 w 36"/>
                    <a:gd name="T106" fmla="+- 0 1247 1247"/>
                    <a:gd name="T107" fmla="*/ 1247 h 22"/>
                    <a:gd name="T108" fmla="+- 0 11026 11018"/>
                    <a:gd name="T109" fmla="*/ T108 w 36"/>
                    <a:gd name="T110" fmla="+- 0 1250 1247"/>
                    <a:gd name="T111" fmla="*/ 1250 h 22"/>
                    <a:gd name="T112" fmla="+- 0 11023 11018"/>
                    <a:gd name="T113" fmla="*/ T112 w 36"/>
                    <a:gd name="T114" fmla="+- 0 1250 1247"/>
                    <a:gd name="T115" fmla="*/ 1250 h 22"/>
                    <a:gd name="T116" fmla="+- 0 11021 11018"/>
                    <a:gd name="T117" fmla="*/ T116 w 36"/>
                    <a:gd name="T118" fmla="+- 0 1252 1247"/>
                    <a:gd name="T119" fmla="*/ 1252 h 22"/>
                    <a:gd name="T120" fmla="+- 0 11021 11018"/>
                    <a:gd name="T121" fmla="*/ T120 w 36"/>
                    <a:gd name="T122" fmla="+- 0 1254 1247"/>
                    <a:gd name="T123" fmla="*/ 1254 h 22"/>
                    <a:gd name="T124" fmla="+- 0 11018 11018"/>
                    <a:gd name="T125" fmla="*/ T124 w 36"/>
                    <a:gd name="T126" fmla="+- 0 1257 1247"/>
                    <a:gd name="T127" fmla="*/ 1257 h 22"/>
                    <a:gd name="T128" fmla="+- 0 11018 11018"/>
                    <a:gd name="T129" fmla="*/ T128 w 36"/>
                    <a:gd name="T130" fmla="+- 0 1259 1247"/>
                    <a:gd name="T131" fmla="*/ 1259 h 2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</a:cxnLst>
                  <a:rect l="0" t="0" r="r" b="b"/>
                  <a:pathLst>
                    <a:path w="36" h="22">
                      <a:moveTo>
                        <a:pt x="0" y="12"/>
                      </a:moveTo>
                      <a:lnTo>
                        <a:pt x="3" y="15"/>
                      </a:lnTo>
                      <a:lnTo>
                        <a:pt x="3" y="17"/>
                      </a:lnTo>
                      <a:lnTo>
                        <a:pt x="5" y="19"/>
                      </a:lnTo>
                      <a:lnTo>
                        <a:pt x="8" y="19"/>
                      </a:lnTo>
                      <a:lnTo>
                        <a:pt x="10" y="22"/>
                      </a:lnTo>
                      <a:lnTo>
                        <a:pt x="15" y="22"/>
                      </a:lnTo>
                      <a:lnTo>
                        <a:pt x="17" y="22"/>
                      </a:lnTo>
                      <a:lnTo>
                        <a:pt x="22" y="22"/>
                      </a:lnTo>
                      <a:lnTo>
                        <a:pt x="24" y="22"/>
                      </a:lnTo>
                      <a:lnTo>
                        <a:pt x="29" y="22"/>
                      </a:lnTo>
                      <a:lnTo>
                        <a:pt x="32" y="19"/>
                      </a:lnTo>
                      <a:lnTo>
                        <a:pt x="34" y="17"/>
                      </a:lnTo>
                      <a:lnTo>
                        <a:pt x="36" y="17"/>
                      </a:lnTo>
                      <a:lnTo>
                        <a:pt x="36" y="15"/>
                      </a:lnTo>
                      <a:lnTo>
                        <a:pt x="36" y="12"/>
                      </a:lnTo>
                      <a:lnTo>
                        <a:pt x="36" y="10"/>
                      </a:lnTo>
                      <a:lnTo>
                        <a:pt x="36" y="7"/>
                      </a:lnTo>
                      <a:lnTo>
                        <a:pt x="36" y="5"/>
                      </a:lnTo>
                      <a:lnTo>
                        <a:pt x="34" y="5"/>
                      </a:lnTo>
                      <a:lnTo>
                        <a:pt x="32" y="3"/>
                      </a:lnTo>
                      <a:lnTo>
                        <a:pt x="29" y="0"/>
                      </a:lnTo>
                      <a:lnTo>
                        <a:pt x="24" y="0"/>
                      </a:lnTo>
                      <a:lnTo>
                        <a:pt x="22" y="0"/>
                      </a:lnTo>
                      <a:lnTo>
                        <a:pt x="17" y="0"/>
                      </a:lnTo>
                      <a:lnTo>
                        <a:pt x="15" y="0"/>
                      </a:lnTo>
                      <a:lnTo>
                        <a:pt x="10" y="0"/>
                      </a:lnTo>
                      <a:lnTo>
                        <a:pt x="8" y="3"/>
                      </a:lnTo>
                      <a:lnTo>
                        <a:pt x="5" y="3"/>
                      </a:lnTo>
                      <a:lnTo>
                        <a:pt x="3" y="5"/>
                      </a:lnTo>
                      <a:lnTo>
                        <a:pt x="3" y="7"/>
                      </a:lnTo>
                      <a:lnTo>
                        <a:pt x="0" y="10"/>
                      </a:lnTo>
                      <a:lnTo>
                        <a:pt x="0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69" name="Group 3668"/>
              <p:cNvGrpSpPr>
                <a:grpSpLocks/>
              </p:cNvGrpSpPr>
              <p:nvPr/>
            </p:nvGrpSpPr>
            <p:grpSpPr bwMode="auto">
              <a:xfrm>
                <a:off x="9310" y="2238"/>
                <a:ext cx="80" cy="44"/>
                <a:chOff x="9310" y="2238"/>
                <a:chExt cx="80" cy="44"/>
              </a:xfrm>
            </p:grpSpPr>
            <p:sp>
              <p:nvSpPr>
                <p:cNvPr id="4042" name="Freeform 4041"/>
                <p:cNvSpPr>
                  <a:spLocks/>
                </p:cNvSpPr>
                <p:nvPr/>
              </p:nvSpPr>
              <p:spPr bwMode="auto">
                <a:xfrm>
                  <a:off x="9310" y="2238"/>
                  <a:ext cx="80" cy="44"/>
                </a:xfrm>
                <a:custGeom>
                  <a:avLst/>
                  <a:gdLst>
                    <a:gd name="T0" fmla="+- 0 9334 9310"/>
                    <a:gd name="T1" fmla="*/ T0 w 80"/>
                    <a:gd name="T2" fmla="+- 0 2238 2238"/>
                    <a:gd name="T3" fmla="*/ 2238 h 44"/>
                    <a:gd name="T4" fmla="+- 0 9329 9310"/>
                    <a:gd name="T5" fmla="*/ T4 w 80"/>
                    <a:gd name="T6" fmla="+- 0 2241 2238"/>
                    <a:gd name="T7" fmla="*/ 2241 h 44"/>
                    <a:gd name="T8" fmla="+- 0 9322 9310"/>
                    <a:gd name="T9" fmla="*/ T8 w 80"/>
                    <a:gd name="T10" fmla="+- 0 2243 2238"/>
                    <a:gd name="T11" fmla="*/ 2243 h 44"/>
                    <a:gd name="T12" fmla="+- 0 9317 9310"/>
                    <a:gd name="T13" fmla="*/ T12 w 80"/>
                    <a:gd name="T14" fmla="+- 0 2246 2238"/>
                    <a:gd name="T15" fmla="*/ 2246 h 44"/>
                    <a:gd name="T16" fmla="+- 0 9312 9310"/>
                    <a:gd name="T17" fmla="*/ T16 w 80"/>
                    <a:gd name="T18" fmla="+- 0 2250 2238"/>
                    <a:gd name="T19" fmla="*/ 2250 h 44"/>
                    <a:gd name="T20" fmla="+- 0 9310 9310"/>
                    <a:gd name="T21" fmla="*/ T20 w 80"/>
                    <a:gd name="T22" fmla="+- 0 2255 2238"/>
                    <a:gd name="T23" fmla="*/ 2255 h 44"/>
                    <a:gd name="T24" fmla="+- 0 9310 9310"/>
                    <a:gd name="T25" fmla="*/ T24 w 80"/>
                    <a:gd name="T26" fmla="+- 0 2258 2238"/>
                    <a:gd name="T27" fmla="*/ 2258 h 44"/>
                    <a:gd name="T28" fmla="+- 0 9310 9310"/>
                    <a:gd name="T29" fmla="*/ T28 w 80"/>
                    <a:gd name="T30" fmla="+- 0 2262 2238"/>
                    <a:gd name="T31" fmla="*/ 2262 h 44"/>
                    <a:gd name="T32" fmla="+- 0 9310 9310"/>
                    <a:gd name="T33" fmla="*/ T32 w 80"/>
                    <a:gd name="T34" fmla="+- 0 2267 2238"/>
                    <a:gd name="T35" fmla="*/ 2267 h 44"/>
                    <a:gd name="T36" fmla="+- 0 9314 9310"/>
                    <a:gd name="T37" fmla="*/ T36 w 80"/>
                    <a:gd name="T38" fmla="+- 0 2272 2238"/>
                    <a:gd name="T39" fmla="*/ 2272 h 44"/>
                    <a:gd name="T40" fmla="+- 0 9319 9310"/>
                    <a:gd name="T41" fmla="*/ T40 w 80"/>
                    <a:gd name="T42" fmla="+- 0 2274 2238"/>
                    <a:gd name="T43" fmla="*/ 2274 h 44"/>
                    <a:gd name="T44" fmla="+- 0 9324 9310"/>
                    <a:gd name="T45" fmla="*/ T44 w 80"/>
                    <a:gd name="T46" fmla="+- 0 2277 2238"/>
                    <a:gd name="T47" fmla="*/ 2277 h 44"/>
                    <a:gd name="T48" fmla="+- 0 9331 9310"/>
                    <a:gd name="T49" fmla="*/ T48 w 80"/>
                    <a:gd name="T50" fmla="+- 0 2279 2238"/>
                    <a:gd name="T51" fmla="*/ 2279 h 44"/>
                    <a:gd name="T52" fmla="+- 0 9338 9310"/>
                    <a:gd name="T53" fmla="*/ T52 w 80"/>
                    <a:gd name="T54" fmla="+- 0 2282 2238"/>
                    <a:gd name="T55" fmla="*/ 2282 h 44"/>
                    <a:gd name="T56" fmla="+- 0 9346 9310"/>
                    <a:gd name="T57" fmla="*/ T56 w 80"/>
                    <a:gd name="T58" fmla="+- 0 2282 2238"/>
                    <a:gd name="T59" fmla="*/ 2282 h 44"/>
                    <a:gd name="T60" fmla="+- 0 9353 9310"/>
                    <a:gd name="T61" fmla="*/ T60 w 80"/>
                    <a:gd name="T62" fmla="+- 0 2282 2238"/>
                    <a:gd name="T63" fmla="*/ 2282 h 44"/>
                    <a:gd name="T64" fmla="+- 0 9360 9310"/>
                    <a:gd name="T65" fmla="*/ T64 w 80"/>
                    <a:gd name="T66" fmla="+- 0 2282 2238"/>
                    <a:gd name="T67" fmla="*/ 2282 h 44"/>
                    <a:gd name="T68" fmla="+- 0 9367 9310"/>
                    <a:gd name="T69" fmla="*/ T68 w 80"/>
                    <a:gd name="T70" fmla="+- 0 2279 2238"/>
                    <a:gd name="T71" fmla="*/ 2279 h 44"/>
                    <a:gd name="T72" fmla="+- 0 9374 9310"/>
                    <a:gd name="T73" fmla="*/ T72 w 80"/>
                    <a:gd name="T74" fmla="+- 0 2277 2238"/>
                    <a:gd name="T75" fmla="*/ 2277 h 44"/>
                    <a:gd name="T76" fmla="+- 0 9379 9310"/>
                    <a:gd name="T77" fmla="*/ T76 w 80"/>
                    <a:gd name="T78" fmla="+- 0 2274 2238"/>
                    <a:gd name="T79" fmla="*/ 2274 h 44"/>
                    <a:gd name="T80" fmla="+- 0 9384 9310"/>
                    <a:gd name="T81" fmla="*/ T80 w 80"/>
                    <a:gd name="T82" fmla="+- 0 2272 2238"/>
                    <a:gd name="T83" fmla="*/ 2272 h 44"/>
                    <a:gd name="T84" fmla="+- 0 9386 9310"/>
                    <a:gd name="T85" fmla="*/ T84 w 80"/>
                    <a:gd name="T86" fmla="+- 0 2267 2238"/>
                    <a:gd name="T87" fmla="*/ 2267 h 44"/>
                    <a:gd name="T88" fmla="+- 0 9389 9310"/>
                    <a:gd name="T89" fmla="*/ T88 w 80"/>
                    <a:gd name="T90" fmla="+- 0 2262 2238"/>
                    <a:gd name="T91" fmla="*/ 2262 h 44"/>
                    <a:gd name="T92" fmla="+- 0 9389 9310"/>
                    <a:gd name="T93" fmla="*/ T92 w 80"/>
                    <a:gd name="T94" fmla="+- 0 2258 2238"/>
                    <a:gd name="T95" fmla="*/ 2258 h 44"/>
                    <a:gd name="T96" fmla="+- 0 9386 9310"/>
                    <a:gd name="T97" fmla="*/ T96 w 80"/>
                    <a:gd name="T98" fmla="+- 0 2255 2238"/>
                    <a:gd name="T99" fmla="*/ 2255 h 44"/>
                    <a:gd name="T100" fmla="+- 0 9384 9310"/>
                    <a:gd name="T101" fmla="*/ T100 w 80"/>
                    <a:gd name="T102" fmla="+- 0 2250 2238"/>
                    <a:gd name="T103" fmla="*/ 2250 h 44"/>
                    <a:gd name="T104" fmla="+- 0 9382 9310"/>
                    <a:gd name="T105" fmla="*/ T104 w 80"/>
                    <a:gd name="T106" fmla="+- 0 2246 2238"/>
                    <a:gd name="T107" fmla="*/ 2246 h 44"/>
                    <a:gd name="T108" fmla="+- 0 9377 9310"/>
                    <a:gd name="T109" fmla="*/ T108 w 80"/>
                    <a:gd name="T110" fmla="+- 0 2243 2238"/>
                    <a:gd name="T111" fmla="*/ 2243 h 44"/>
                    <a:gd name="T112" fmla="+- 0 9370 9310"/>
                    <a:gd name="T113" fmla="*/ T112 w 80"/>
                    <a:gd name="T114" fmla="+- 0 2241 2238"/>
                    <a:gd name="T115" fmla="*/ 2241 h 44"/>
                    <a:gd name="T116" fmla="+- 0 9362 9310"/>
                    <a:gd name="T117" fmla="*/ T116 w 80"/>
                    <a:gd name="T118" fmla="+- 0 2238 2238"/>
                    <a:gd name="T119" fmla="*/ 2238 h 4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</a:cxnLst>
                  <a:rect l="0" t="0" r="r" b="b"/>
                  <a:pathLst>
                    <a:path w="80" h="44">
                      <a:moveTo>
                        <a:pt x="24" y="0"/>
                      </a:moveTo>
                      <a:lnTo>
                        <a:pt x="19" y="3"/>
                      </a:lnTo>
                      <a:lnTo>
                        <a:pt x="12" y="5"/>
                      </a:lnTo>
                      <a:lnTo>
                        <a:pt x="7" y="8"/>
                      </a:lnTo>
                      <a:lnTo>
                        <a:pt x="2" y="12"/>
                      </a:lnTo>
                      <a:lnTo>
                        <a:pt x="0" y="17"/>
                      </a:lnTo>
                      <a:lnTo>
                        <a:pt x="0" y="20"/>
                      </a:lnTo>
                      <a:lnTo>
                        <a:pt x="0" y="24"/>
                      </a:lnTo>
                      <a:lnTo>
                        <a:pt x="0" y="29"/>
                      </a:lnTo>
                      <a:lnTo>
                        <a:pt x="4" y="34"/>
                      </a:lnTo>
                      <a:lnTo>
                        <a:pt x="9" y="36"/>
                      </a:lnTo>
                      <a:lnTo>
                        <a:pt x="14" y="39"/>
                      </a:lnTo>
                      <a:lnTo>
                        <a:pt x="21" y="41"/>
                      </a:lnTo>
                      <a:lnTo>
                        <a:pt x="28" y="44"/>
                      </a:lnTo>
                      <a:lnTo>
                        <a:pt x="36" y="44"/>
                      </a:lnTo>
                      <a:lnTo>
                        <a:pt x="43" y="44"/>
                      </a:lnTo>
                      <a:lnTo>
                        <a:pt x="50" y="44"/>
                      </a:lnTo>
                      <a:lnTo>
                        <a:pt x="57" y="41"/>
                      </a:lnTo>
                      <a:lnTo>
                        <a:pt x="64" y="39"/>
                      </a:lnTo>
                      <a:lnTo>
                        <a:pt x="69" y="36"/>
                      </a:lnTo>
                      <a:lnTo>
                        <a:pt x="74" y="34"/>
                      </a:lnTo>
                      <a:lnTo>
                        <a:pt x="76" y="29"/>
                      </a:lnTo>
                      <a:lnTo>
                        <a:pt x="79" y="24"/>
                      </a:lnTo>
                      <a:lnTo>
                        <a:pt x="79" y="20"/>
                      </a:lnTo>
                      <a:lnTo>
                        <a:pt x="76" y="17"/>
                      </a:lnTo>
                      <a:lnTo>
                        <a:pt x="74" y="12"/>
                      </a:lnTo>
                      <a:lnTo>
                        <a:pt x="72" y="8"/>
                      </a:lnTo>
                      <a:lnTo>
                        <a:pt x="67" y="5"/>
                      </a:lnTo>
                      <a:lnTo>
                        <a:pt x="60" y="3"/>
                      </a:lnTo>
                      <a:lnTo>
                        <a:pt x="52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70" name="Group 3669"/>
              <p:cNvGrpSpPr>
                <a:grpSpLocks/>
              </p:cNvGrpSpPr>
              <p:nvPr/>
            </p:nvGrpSpPr>
            <p:grpSpPr bwMode="auto">
              <a:xfrm>
                <a:off x="9331" y="2234"/>
                <a:ext cx="36" cy="24"/>
                <a:chOff x="9331" y="2234"/>
                <a:chExt cx="36" cy="24"/>
              </a:xfrm>
            </p:grpSpPr>
            <p:sp>
              <p:nvSpPr>
                <p:cNvPr id="4041" name="Freeform 4040"/>
                <p:cNvSpPr>
                  <a:spLocks/>
                </p:cNvSpPr>
                <p:nvPr/>
              </p:nvSpPr>
              <p:spPr bwMode="auto">
                <a:xfrm>
                  <a:off x="9331" y="2234"/>
                  <a:ext cx="36" cy="24"/>
                </a:xfrm>
                <a:custGeom>
                  <a:avLst/>
                  <a:gdLst>
                    <a:gd name="T0" fmla="+- 0 9331 9331"/>
                    <a:gd name="T1" fmla="*/ T0 w 36"/>
                    <a:gd name="T2" fmla="+- 0 2246 2234"/>
                    <a:gd name="T3" fmla="*/ 2246 h 24"/>
                    <a:gd name="T4" fmla="+- 0 9331 9331"/>
                    <a:gd name="T5" fmla="*/ T4 w 36"/>
                    <a:gd name="T6" fmla="+- 0 2248 2234"/>
                    <a:gd name="T7" fmla="*/ 2248 h 24"/>
                    <a:gd name="T8" fmla="+- 0 9331 9331"/>
                    <a:gd name="T9" fmla="*/ T8 w 36"/>
                    <a:gd name="T10" fmla="+- 0 2250 2234"/>
                    <a:gd name="T11" fmla="*/ 2250 h 24"/>
                    <a:gd name="T12" fmla="+- 0 9334 9331"/>
                    <a:gd name="T13" fmla="*/ T12 w 36"/>
                    <a:gd name="T14" fmla="+- 0 2253 2234"/>
                    <a:gd name="T15" fmla="*/ 2253 h 24"/>
                    <a:gd name="T16" fmla="+- 0 9336 9331"/>
                    <a:gd name="T17" fmla="*/ T16 w 36"/>
                    <a:gd name="T18" fmla="+- 0 2253 2234"/>
                    <a:gd name="T19" fmla="*/ 2253 h 24"/>
                    <a:gd name="T20" fmla="+- 0 9338 9331"/>
                    <a:gd name="T21" fmla="*/ T20 w 36"/>
                    <a:gd name="T22" fmla="+- 0 2255 2234"/>
                    <a:gd name="T23" fmla="*/ 2255 h 24"/>
                    <a:gd name="T24" fmla="+- 0 9341 9331"/>
                    <a:gd name="T25" fmla="*/ T24 w 36"/>
                    <a:gd name="T26" fmla="+- 0 2255 2234"/>
                    <a:gd name="T27" fmla="*/ 2255 h 24"/>
                    <a:gd name="T28" fmla="+- 0 9343 9331"/>
                    <a:gd name="T29" fmla="*/ T28 w 36"/>
                    <a:gd name="T30" fmla="+- 0 2258 2234"/>
                    <a:gd name="T31" fmla="*/ 2258 h 24"/>
                    <a:gd name="T32" fmla="+- 0 9348 9331"/>
                    <a:gd name="T33" fmla="*/ T32 w 36"/>
                    <a:gd name="T34" fmla="+- 0 2258 2234"/>
                    <a:gd name="T35" fmla="*/ 2258 h 24"/>
                    <a:gd name="T36" fmla="+- 0 9350 9331"/>
                    <a:gd name="T37" fmla="*/ T36 w 36"/>
                    <a:gd name="T38" fmla="+- 0 2258 2234"/>
                    <a:gd name="T39" fmla="*/ 2258 h 24"/>
                    <a:gd name="T40" fmla="+- 0 9355 9331"/>
                    <a:gd name="T41" fmla="*/ T40 w 36"/>
                    <a:gd name="T42" fmla="+- 0 2255 2234"/>
                    <a:gd name="T43" fmla="*/ 2255 h 24"/>
                    <a:gd name="T44" fmla="+- 0 9358 9331"/>
                    <a:gd name="T45" fmla="*/ T44 w 36"/>
                    <a:gd name="T46" fmla="+- 0 2255 2234"/>
                    <a:gd name="T47" fmla="*/ 2255 h 24"/>
                    <a:gd name="T48" fmla="+- 0 9360 9331"/>
                    <a:gd name="T49" fmla="*/ T48 w 36"/>
                    <a:gd name="T50" fmla="+- 0 2255 2234"/>
                    <a:gd name="T51" fmla="*/ 2255 h 24"/>
                    <a:gd name="T52" fmla="+- 0 9362 9331"/>
                    <a:gd name="T53" fmla="*/ T52 w 36"/>
                    <a:gd name="T54" fmla="+- 0 2253 2234"/>
                    <a:gd name="T55" fmla="*/ 2253 h 24"/>
                    <a:gd name="T56" fmla="+- 0 9365 9331"/>
                    <a:gd name="T57" fmla="*/ T56 w 36"/>
                    <a:gd name="T58" fmla="+- 0 2250 2234"/>
                    <a:gd name="T59" fmla="*/ 2250 h 24"/>
                    <a:gd name="T60" fmla="+- 0 9367 9331"/>
                    <a:gd name="T61" fmla="*/ T60 w 36"/>
                    <a:gd name="T62" fmla="+- 0 2248 2234"/>
                    <a:gd name="T63" fmla="*/ 2248 h 24"/>
                    <a:gd name="T64" fmla="+- 0 9367 9331"/>
                    <a:gd name="T65" fmla="*/ T64 w 36"/>
                    <a:gd name="T66" fmla="+- 0 2246 2234"/>
                    <a:gd name="T67" fmla="*/ 2246 h 24"/>
                    <a:gd name="T68" fmla="+- 0 9367 9331"/>
                    <a:gd name="T69" fmla="*/ T68 w 36"/>
                    <a:gd name="T70" fmla="+- 0 2243 2234"/>
                    <a:gd name="T71" fmla="*/ 2243 h 24"/>
                    <a:gd name="T72" fmla="+- 0 9365 9331"/>
                    <a:gd name="T73" fmla="*/ T72 w 36"/>
                    <a:gd name="T74" fmla="+- 0 2241 2234"/>
                    <a:gd name="T75" fmla="*/ 2241 h 24"/>
                    <a:gd name="T76" fmla="+- 0 9362 9331"/>
                    <a:gd name="T77" fmla="*/ T76 w 36"/>
                    <a:gd name="T78" fmla="+- 0 2238 2234"/>
                    <a:gd name="T79" fmla="*/ 2238 h 24"/>
                    <a:gd name="T80" fmla="+- 0 9360 9331"/>
                    <a:gd name="T81" fmla="*/ T80 w 36"/>
                    <a:gd name="T82" fmla="+- 0 2236 2234"/>
                    <a:gd name="T83" fmla="*/ 2236 h 24"/>
                    <a:gd name="T84" fmla="+- 0 9358 9331"/>
                    <a:gd name="T85" fmla="*/ T84 w 36"/>
                    <a:gd name="T86" fmla="+- 0 2236 2234"/>
                    <a:gd name="T87" fmla="*/ 2236 h 24"/>
                    <a:gd name="T88" fmla="+- 0 9355 9331"/>
                    <a:gd name="T89" fmla="*/ T88 w 36"/>
                    <a:gd name="T90" fmla="+- 0 2234 2234"/>
                    <a:gd name="T91" fmla="*/ 2234 h 24"/>
                    <a:gd name="T92" fmla="+- 0 9350 9331"/>
                    <a:gd name="T93" fmla="*/ T92 w 36"/>
                    <a:gd name="T94" fmla="+- 0 2234 2234"/>
                    <a:gd name="T95" fmla="*/ 2234 h 24"/>
                    <a:gd name="T96" fmla="+- 0 9348 9331"/>
                    <a:gd name="T97" fmla="*/ T96 w 36"/>
                    <a:gd name="T98" fmla="+- 0 2234 2234"/>
                    <a:gd name="T99" fmla="*/ 2234 h 24"/>
                    <a:gd name="T100" fmla="+- 0 9343 9331"/>
                    <a:gd name="T101" fmla="*/ T100 w 36"/>
                    <a:gd name="T102" fmla="+- 0 2234 2234"/>
                    <a:gd name="T103" fmla="*/ 2234 h 24"/>
                    <a:gd name="T104" fmla="+- 0 9341 9331"/>
                    <a:gd name="T105" fmla="*/ T104 w 36"/>
                    <a:gd name="T106" fmla="+- 0 2236 2234"/>
                    <a:gd name="T107" fmla="*/ 2236 h 24"/>
                    <a:gd name="T108" fmla="+- 0 9338 9331"/>
                    <a:gd name="T109" fmla="*/ T108 w 36"/>
                    <a:gd name="T110" fmla="+- 0 2236 2234"/>
                    <a:gd name="T111" fmla="*/ 2236 h 24"/>
                    <a:gd name="T112" fmla="+- 0 9336 9331"/>
                    <a:gd name="T113" fmla="*/ T112 w 36"/>
                    <a:gd name="T114" fmla="+- 0 2238 2234"/>
                    <a:gd name="T115" fmla="*/ 2238 h 24"/>
                    <a:gd name="T116" fmla="+- 0 9334 9331"/>
                    <a:gd name="T117" fmla="*/ T116 w 36"/>
                    <a:gd name="T118" fmla="+- 0 2238 2234"/>
                    <a:gd name="T119" fmla="*/ 2238 h 24"/>
                    <a:gd name="T120" fmla="+- 0 9331 9331"/>
                    <a:gd name="T121" fmla="*/ T120 w 36"/>
                    <a:gd name="T122" fmla="+- 0 2241 2234"/>
                    <a:gd name="T123" fmla="*/ 2241 h 24"/>
                    <a:gd name="T124" fmla="+- 0 9331 9331"/>
                    <a:gd name="T125" fmla="*/ T124 w 36"/>
                    <a:gd name="T126" fmla="+- 0 2243 2234"/>
                    <a:gd name="T127" fmla="*/ 2243 h 24"/>
                    <a:gd name="T128" fmla="+- 0 9331 9331"/>
                    <a:gd name="T129" fmla="*/ T128 w 36"/>
                    <a:gd name="T130" fmla="+- 0 2246 2234"/>
                    <a:gd name="T131" fmla="*/ 2246 h 24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  <a:cxn ang="0">
                      <a:pos x="T17" y="T19"/>
                    </a:cxn>
                    <a:cxn ang="0">
                      <a:pos x="T21" y="T23"/>
                    </a:cxn>
                    <a:cxn ang="0">
                      <a:pos x="T25" y="T27"/>
                    </a:cxn>
                    <a:cxn ang="0">
                      <a:pos x="T29" y="T31"/>
                    </a:cxn>
                    <a:cxn ang="0">
                      <a:pos x="T33" y="T35"/>
                    </a:cxn>
                    <a:cxn ang="0">
                      <a:pos x="T37" y="T39"/>
                    </a:cxn>
                    <a:cxn ang="0">
                      <a:pos x="T41" y="T43"/>
                    </a:cxn>
                    <a:cxn ang="0">
                      <a:pos x="T45" y="T47"/>
                    </a:cxn>
                    <a:cxn ang="0">
                      <a:pos x="T49" y="T51"/>
                    </a:cxn>
                    <a:cxn ang="0">
                      <a:pos x="T53" y="T55"/>
                    </a:cxn>
                    <a:cxn ang="0">
                      <a:pos x="T57" y="T59"/>
                    </a:cxn>
                    <a:cxn ang="0">
                      <a:pos x="T61" y="T63"/>
                    </a:cxn>
                    <a:cxn ang="0">
                      <a:pos x="T65" y="T67"/>
                    </a:cxn>
                    <a:cxn ang="0">
                      <a:pos x="T69" y="T71"/>
                    </a:cxn>
                    <a:cxn ang="0">
                      <a:pos x="T73" y="T75"/>
                    </a:cxn>
                    <a:cxn ang="0">
                      <a:pos x="T77" y="T79"/>
                    </a:cxn>
                    <a:cxn ang="0">
                      <a:pos x="T81" y="T83"/>
                    </a:cxn>
                    <a:cxn ang="0">
                      <a:pos x="T85" y="T87"/>
                    </a:cxn>
                    <a:cxn ang="0">
                      <a:pos x="T89" y="T91"/>
                    </a:cxn>
                    <a:cxn ang="0">
                      <a:pos x="T93" y="T95"/>
                    </a:cxn>
                    <a:cxn ang="0">
                      <a:pos x="T97" y="T99"/>
                    </a:cxn>
                    <a:cxn ang="0">
                      <a:pos x="T101" y="T103"/>
                    </a:cxn>
                    <a:cxn ang="0">
                      <a:pos x="T105" y="T107"/>
                    </a:cxn>
                    <a:cxn ang="0">
                      <a:pos x="T109" y="T111"/>
                    </a:cxn>
                    <a:cxn ang="0">
                      <a:pos x="T113" y="T115"/>
                    </a:cxn>
                    <a:cxn ang="0">
                      <a:pos x="T117" y="T119"/>
                    </a:cxn>
                    <a:cxn ang="0">
                      <a:pos x="T121" y="T123"/>
                    </a:cxn>
                    <a:cxn ang="0">
                      <a:pos x="T125" y="T127"/>
                    </a:cxn>
                    <a:cxn ang="0">
                      <a:pos x="T129" y="T131"/>
                    </a:cxn>
                  </a:cxnLst>
                  <a:rect l="0" t="0" r="r" b="b"/>
                  <a:pathLst>
                    <a:path w="36" h="24">
                      <a:moveTo>
                        <a:pt x="0" y="12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3" y="19"/>
                      </a:lnTo>
                      <a:lnTo>
                        <a:pt x="5" y="19"/>
                      </a:lnTo>
                      <a:lnTo>
                        <a:pt x="7" y="21"/>
                      </a:lnTo>
                      <a:lnTo>
                        <a:pt x="10" y="21"/>
                      </a:lnTo>
                      <a:lnTo>
                        <a:pt x="12" y="24"/>
                      </a:lnTo>
                      <a:lnTo>
                        <a:pt x="17" y="24"/>
                      </a:lnTo>
                      <a:lnTo>
                        <a:pt x="19" y="24"/>
                      </a:lnTo>
                      <a:lnTo>
                        <a:pt x="24" y="21"/>
                      </a:lnTo>
                      <a:lnTo>
                        <a:pt x="27" y="21"/>
                      </a:lnTo>
                      <a:lnTo>
                        <a:pt x="29" y="21"/>
                      </a:lnTo>
                      <a:lnTo>
                        <a:pt x="31" y="19"/>
                      </a:lnTo>
                      <a:lnTo>
                        <a:pt x="34" y="16"/>
                      </a:lnTo>
                      <a:lnTo>
                        <a:pt x="36" y="14"/>
                      </a:lnTo>
                      <a:lnTo>
                        <a:pt x="36" y="12"/>
                      </a:lnTo>
                      <a:lnTo>
                        <a:pt x="36" y="9"/>
                      </a:lnTo>
                      <a:lnTo>
                        <a:pt x="34" y="7"/>
                      </a:lnTo>
                      <a:lnTo>
                        <a:pt x="31" y="4"/>
                      </a:lnTo>
                      <a:lnTo>
                        <a:pt x="29" y="2"/>
                      </a:lnTo>
                      <a:lnTo>
                        <a:pt x="27" y="2"/>
                      </a:lnTo>
                      <a:lnTo>
                        <a:pt x="24" y="0"/>
                      </a:lnTo>
                      <a:lnTo>
                        <a:pt x="19" y="0"/>
                      </a:lnTo>
                      <a:lnTo>
                        <a:pt x="17" y="0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7" y="2"/>
                      </a:lnTo>
                      <a:lnTo>
                        <a:pt x="5" y="4"/>
                      </a:lnTo>
                      <a:lnTo>
                        <a:pt x="3" y="4"/>
                      </a:lnTo>
                      <a:lnTo>
                        <a:pt x="0" y="7"/>
                      </a:lnTo>
                      <a:lnTo>
                        <a:pt x="0" y="9"/>
                      </a:lnTo>
                      <a:lnTo>
                        <a:pt x="0" y="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71" name="Group 3670"/>
              <p:cNvGrpSpPr>
                <a:grpSpLocks/>
              </p:cNvGrpSpPr>
              <p:nvPr/>
            </p:nvGrpSpPr>
            <p:grpSpPr bwMode="auto">
              <a:xfrm>
                <a:off x="9134" y="2289"/>
                <a:ext cx="2" cy="236"/>
                <a:chOff x="9134" y="2289"/>
                <a:chExt cx="2" cy="236"/>
              </a:xfrm>
            </p:grpSpPr>
            <p:sp>
              <p:nvSpPr>
                <p:cNvPr id="4040" name="Freeform 4039"/>
                <p:cNvSpPr>
                  <a:spLocks/>
                </p:cNvSpPr>
                <p:nvPr/>
              </p:nvSpPr>
              <p:spPr bwMode="auto">
                <a:xfrm>
                  <a:off x="9134" y="2289"/>
                  <a:ext cx="2" cy="236"/>
                </a:xfrm>
                <a:custGeom>
                  <a:avLst/>
                  <a:gdLst>
                    <a:gd name="T0" fmla="+- 0 2289 2289"/>
                    <a:gd name="T1" fmla="*/ 2289 h 236"/>
                    <a:gd name="T2" fmla="+- 0 2524 2289"/>
                    <a:gd name="T3" fmla="*/ 2524 h 236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6">
                      <a:moveTo>
                        <a:pt x="0" y="0"/>
                      </a:moveTo>
                      <a:lnTo>
                        <a:pt x="0" y="23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72" name="Group 3671"/>
              <p:cNvGrpSpPr>
                <a:grpSpLocks/>
              </p:cNvGrpSpPr>
              <p:nvPr/>
            </p:nvGrpSpPr>
            <p:grpSpPr bwMode="auto">
              <a:xfrm>
                <a:off x="12098" y="6371"/>
                <a:ext cx="2" cy="269"/>
                <a:chOff x="12098" y="6371"/>
                <a:chExt cx="2" cy="269"/>
              </a:xfrm>
            </p:grpSpPr>
            <p:sp>
              <p:nvSpPr>
                <p:cNvPr id="4039" name="Freeform 4038"/>
                <p:cNvSpPr>
                  <a:spLocks/>
                </p:cNvSpPr>
                <p:nvPr/>
              </p:nvSpPr>
              <p:spPr bwMode="auto">
                <a:xfrm>
                  <a:off x="12098" y="6371"/>
                  <a:ext cx="2" cy="269"/>
                </a:xfrm>
                <a:custGeom>
                  <a:avLst/>
                  <a:gdLst>
                    <a:gd name="T0" fmla="+- 0 6371 6371"/>
                    <a:gd name="T1" fmla="*/ 6371 h 269"/>
                    <a:gd name="T2" fmla="+- 0 6640 6371"/>
                    <a:gd name="T3" fmla="*/ 6640 h 269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69">
                      <a:moveTo>
                        <a:pt x="0" y="0"/>
                      </a:moveTo>
                      <a:lnTo>
                        <a:pt x="0" y="269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73" name="Group 3672"/>
              <p:cNvGrpSpPr>
                <a:grpSpLocks/>
              </p:cNvGrpSpPr>
              <p:nvPr/>
            </p:nvGrpSpPr>
            <p:grpSpPr bwMode="auto">
              <a:xfrm>
                <a:off x="13618" y="5481"/>
                <a:ext cx="2" cy="272"/>
                <a:chOff x="13618" y="5481"/>
                <a:chExt cx="2" cy="272"/>
              </a:xfrm>
            </p:grpSpPr>
            <p:sp>
              <p:nvSpPr>
                <p:cNvPr id="4038" name="Freeform 4037"/>
                <p:cNvSpPr>
                  <a:spLocks/>
                </p:cNvSpPr>
                <p:nvPr/>
              </p:nvSpPr>
              <p:spPr bwMode="auto">
                <a:xfrm>
                  <a:off x="13618" y="5481"/>
                  <a:ext cx="2" cy="272"/>
                </a:xfrm>
                <a:custGeom>
                  <a:avLst/>
                  <a:gdLst>
                    <a:gd name="T0" fmla="+- 0 5481 5481"/>
                    <a:gd name="T1" fmla="*/ 5481 h 272"/>
                    <a:gd name="T2" fmla="+- 0 5752 5481"/>
                    <a:gd name="T3" fmla="*/ 5752 h 272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72">
                      <a:moveTo>
                        <a:pt x="0" y="0"/>
                      </a:moveTo>
                      <a:lnTo>
                        <a:pt x="0" y="271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74" name="Group 3673"/>
              <p:cNvGrpSpPr>
                <a:grpSpLocks/>
              </p:cNvGrpSpPr>
              <p:nvPr/>
            </p:nvGrpSpPr>
            <p:grpSpPr bwMode="auto">
              <a:xfrm>
                <a:off x="4051" y="8294"/>
                <a:ext cx="2" cy="1798"/>
                <a:chOff x="4051" y="8294"/>
                <a:chExt cx="2" cy="1798"/>
              </a:xfrm>
            </p:grpSpPr>
            <p:sp>
              <p:nvSpPr>
                <p:cNvPr id="4037" name="Freeform 4036"/>
                <p:cNvSpPr>
                  <a:spLocks/>
                </p:cNvSpPr>
                <p:nvPr/>
              </p:nvSpPr>
              <p:spPr bwMode="auto">
                <a:xfrm>
                  <a:off x="4051" y="8294"/>
                  <a:ext cx="2" cy="1798"/>
                </a:xfrm>
                <a:custGeom>
                  <a:avLst/>
                  <a:gdLst>
                    <a:gd name="T0" fmla="+- 0 10091 8294"/>
                    <a:gd name="T1" fmla="*/ 10091 h 1798"/>
                    <a:gd name="T2" fmla="+- 0 8294 8294"/>
                    <a:gd name="T3" fmla="*/ 8294 h 179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798">
                      <a:moveTo>
                        <a:pt x="0" y="179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75" name="Group 3674"/>
              <p:cNvGrpSpPr>
                <a:grpSpLocks/>
              </p:cNvGrpSpPr>
              <p:nvPr/>
            </p:nvGrpSpPr>
            <p:grpSpPr bwMode="auto">
              <a:xfrm>
                <a:off x="4061" y="8286"/>
                <a:ext cx="2" cy="1800"/>
                <a:chOff x="4061" y="8286"/>
                <a:chExt cx="2" cy="1800"/>
              </a:xfrm>
            </p:grpSpPr>
            <p:sp>
              <p:nvSpPr>
                <p:cNvPr id="4036" name="Freeform 4035"/>
                <p:cNvSpPr>
                  <a:spLocks/>
                </p:cNvSpPr>
                <p:nvPr/>
              </p:nvSpPr>
              <p:spPr bwMode="auto">
                <a:xfrm>
                  <a:off x="4061" y="8286"/>
                  <a:ext cx="2" cy="1800"/>
                </a:xfrm>
                <a:custGeom>
                  <a:avLst/>
                  <a:gdLst>
                    <a:gd name="T0" fmla="+- 0 8286 8286"/>
                    <a:gd name="T1" fmla="*/ 8286 h 1800"/>
                    <a:gd name="T2" fmla="+- 0 10086 8286"/>
                    <a:gd name="T3" fmla="*/ 10086 h 180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800">
                      <a:moveTo>
                        <a:pt x="0" y="0"/>
                      </a:moveTo>
                      <a:lnTo>
                        <a:pt x="0" y="180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76" name="Group 3675"/>
              <p:cNvGrpSpPr>
                <a:grpSpLocks/>
              </p:cNvGrpSpPr>
              <p:nvPr/>
            </p:nvGrpSpPr>
            <p:grpSpPr bwMode="auto">
              <a:xfrm>
                <a:off x="4255" y="8176"/>
                <a:ext cx="2" cy="1798"/>
                <a:chOff x="4255" y="8176"/>
                <a:chExt cx="2" cy="1798"/>
              </a:xfrm>
            </p:grpSpPr>
            <p:sp>
              <p:nvSpPr>
                <p:cNvPr id="4035" name="Freeform 4034"/>
                <p:cNvSpPr>
                  <a:spLocks/>
                </p:cNvSpPr>
                <p:nvPr/>
              </p:nvSpPr>
              <p:spPr bwMode="auto">
                <a:xfrm>
                  <a:off x="4255" y="8176"/>
                  <a:ext cx="2" cy="1798"/>
                </a:xfrm>
                <a:custGeom>
                  <a:avLst/>
                  <a:gdLst>
                    <a:gd name="T0" fmla="+- 0 9974 8176"/>
                    <a:gd name="T1" fmla="*/ 9974 h 1798"/>
                    <a:gd name="T2" fmla="+- 0 8176 8176"/>
                    <a:gd name="T3" fmla="*/ 8176 h 179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798">
                      <a:moveTo>
                        <a:pt x="0" y="179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77" name="Group 3676"/>
              <p:cNvGrpSpPr>
                <a:grpSpLocks/>
              </p:cNvGrpSpPr>
              <p:nvPr/>
            </p:nvGrpSpPr>
            <p:grpSpPr bwMode="auto">
              <a:xfrm>
                <a:off x="4267" y="8169"/>
                <a:ext cx="2" cy="1798"/>
                <a:chOff x="4267" y="8169"/>
                <a:chExt cx="2" cy="1798"/>
              </a:xfrm>
            </p:grpSpPr>
            <p:sp>
              <p:nvSpPr>
                <p:cNvPr id="4034" name="Freeform 4033"/>
                <p:cNvSpPr>
                  <a:spLocks/>
                </p:cNvSpPr>
                <p:nvPr/>
              </p:nvSpPr>
              <p:spPr bwMode="auto">
                <a:xfrm>
                  <a:off x="4267" y="8169"/>
                  <a:ext cx="2" cy="1798"/>
                </a:xfrm>
                <a:custGeom>
                  <a:avLst/>
                  <a:gdLst>
                    <a:gd name="T0" fmla="+- 0 8169 8169"/>
                    <a:gd name="T1" fmla="*/ 8169 h 1798"/>
                    <a:gd name="T2" fmla="+- 0 9966 8169"/>
                    <a:gd name="T3" fmla="*/ 9966 h 179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798">
                      <a:moveTo>
                        <a:pt x="0" y="0"/>
                      </a:moveTo>
                      <a:lnTo>
                        <a:pt x="0" y="179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78" name="Group 3677"/>
              <p:cNvGrpSpPr>
                <a:grpSpLocks/>
              </p:cNvGrpSpPr>
              <p:nvPr/>
            </p:nvGrpSpPr>
            <p:grpSpPr bwMode="auto">
              <a:xfrm>
                <a:off x="4462" y="8058"/>
                <a:ext cx="2" cy="1798"/>
                <a:chOff x="4462" y="8058"/>
                <a:chExt cx="2" cy="1798"/>
              </a:xfrm>
            </p:grpSpPr>
            <p:sp>
              <p:nvSpPr>
                <p:cNvPr id="4033" name="Freeform 4032"/>
                <p:cNvSpPr>
                  <a:spLocks/>
                </p:cNvSpPr>
                <p:nvPr/>
              </p:nvSpPr>
              <p:spPr bwMode="auto">
                <a:xfrm>
                  <a:off x="4462" y="8058"/>
                  <a:ext cx="2" cy="1798"/>
                </a:xfrm>
                <a:custGeom>
                  <a:avLst/>
                  <a:gdLst>
                    <a:gd name="T0" fmla="+- 0 9856 8058"/>
                    <a:gd name="T1" fmla="*/ 9856 h 1798"/>
                    <a:gd name="T2" fmla="+- 0 8058 8058"/>
                    <a:gd name="T3" fmla="*/ 8058 h 179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798">
                      <a:moveTo>
                        <a:pt x="0" y="179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79" name="Group 3678"/>
              <p:cNvGrpSpPr>
                <a:grpSpLocks/>
              </p:cNvGrpSpPr>
              <p:nvPr/>
            </p:nvGrpSpPr>
            <p:grpSpPr bwMode="auto">
              <a:xfrm>
                <a:off x="4474" y="8051"/>
                <a:ext cx="2" cy="1798"/>
                <a:chOff x="4474" y="8051"/>
                <a:chExt cx="2" cy="1798"/>
              </a:xfrm>
            </p:grpSpPr>
            <p:sp>
              <p:nvSpPr>
                <p:cNvPr id="4032" name="Freeform 4031"/>
                <p:cNvSpPr>
                  <a:spLocks/>
                </p:cNvSpPr>
                <p:nvPr/>
              </p:nvSpPr>
              <p:spPr bwMode="auto">
                <a:xfrm>
                  <a:off x="4474" y="8051"/>
                  <a:ext cx="2" cy="1798"/>
                </a:xfrm>
                <a:custGeom>
                  <a:avLst/>
                  <a:gdLst>
                    <a:gd name="T0" fmla="+- 0 8051 8051"/>
                    <a:gd name="T1" fmla="*/ 8051 h 1798"/>
                    <a:gd name="T2" fmla="+- 0 9849 8051"/>
                    <a:gd name="T3" fmla="*/ 9849 h 179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798">
                      <a:moveTo>
                        <a:pt x="0" y="0"/>
                      </a:moveTo>
                      <a:lnTo>
                        <a:pt x="0" y="179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80" name="Group 3679"/>
              <p:cNvGrpSpPr>
                <a:grpSpLocks/>
              </p:cNvGrpSpPr>
              <p:nvPr/>
            </p:nvGrpSpPr>
            <p:grpSpPr bwMode="auto">
              <a:xfrm>
                <a:off x="4668" y="7938"/>
                <a:ext cx="2" cy="1798"/>
                <a:chOff x="4668" y="7938"/>
                <a:chExt cx="2" cy="1798"/>
              </a:xfrm>
            </p:grpSpPr>
            <p:sp>
              <p:nvSpPr>
                <p:cNvPr id="4031" name="Freeform 4030"/>
                <p:cNvSpPr>
                  <a:spLocks/>
                </p:cNvSpPr>
                <p:nvPr/>
              </p:nvSpPr>
              <p:spPr bwMode="auto">
                <a:xfrm>
                  <a:off x="4668" y="7938"/>
                  <a:ext cx="2" cy="1798"/>
                </a:xfrm>
                <a:custGeom>
                  <a:avLst/>
                  <a:gdLst>
                    <a:gd name="T0" fmla="+- 0 9736 7938"/>
                    <a:gd name="T1" fmla="*/ 9736 h 1798"/>
                    <a:gd name="T2" fmla="+- 0 7938 7938"/>
                    <a:gd name="T3" fmla="*/ 7938 h 179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798">
                      <a:moveTo>
                        <a:pt x="0" y="179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81" name="Group 3680"/>
              <p:cNvGrpSpPr>
                <a:grpSpLocks/>
              </p:cNvGrpSpPr>
              <p:nvPr/>
            </p:nvGrpSpPr>
            <p:grpSpPr bwMode="auto">
              <a:xfrm>
                <a:off x="4680" y="7931"/>
                <a:ext cx="2" cy="1800"/>
                <a:chOff x="4680" y="7931"/>
                <a:chExt cx="2" cy="1800"/>
              </a:xfrm>
            </p:grpSpPr>
            <p:sp>
              <p:nvSpPr>
                <p:cNvPr id="4030" name="Freeform 4029"/>
                <p:cNvSpPr>
                  <a:spLocks/>
                </p:cNvSpPr>
                <p:nvPr/>
              </p:nvSpPr>
              <p:spPr bwMode="auto">
                <a:xfrm>
                  <a:off x="4680" y="7931"/>
                  <a:ext cx="2" cy="1800"/>
                </a:xfrm>
                <a:custGeom>
                  <a:avLst/>
                  <a:gdLst>
                    <a:gd name="T0" fmla="+- 0 7931 7931"/>
                    <a:gd name="T1" fmla="*/ 7931 h 1800"/>
                    <a:gd name="T2" fmla="+- 0 9731 7931"/>
                    <a:gd name="T3" fmla="*/ 9731 h 180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800">
                      <a:moveTo>
                        <a:pt x="0" y="0"/>
                      </a:moveTo>
                      <a:lnTo>
                        <a:pt x="0" y="180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82" name="Group 3681"/>
              <p:cNvGrpSpPr>
                <a:grpSpLocks/>
              </p:cNvGrpSpPr>
              <p:nvPr/>
            </p:nvGrpSpPr>
            <p:grpSpPr bwMode="auto">
              <a:xfrm>
                <a:off x="4874" y="7821"/>
                <a:ext cx="2" cy="1798"/>
                <a:chOff x="4874" y="7821"/>
                <a:chExt cx="2" cy="1798"/>
              </a:xfrm>
            </p:grpSpPr>
            <p:sp>
              <p:nvSpPr>
                <p:cNvPr id="4029" name="Freeform 4028"/>
                <p:cNvSpPr>
                  <a:spLocks/>
                </p:cNvSpPr>
                <p:nvPr/>
              </p:nvSpPr>
              <p:spPr bwMode="auto">
                <a:xfrm>
                  <a:off x="4874" y="7821"/>
                  <a:ext cx="2" cy="1798"/>
                </a:xfrm>
                <a:custGeom>
                  <a:avLst/>
                  <a:gdLst>
                    <a:gd name="T0" fmla="+- 0 9618 7821"/>
                    <a:gd name="T1" fmla="*/ 9618 h 1798"/>
                    <a:gd name="T2" fmla="+- 0 7821 7821"/>
                    <a:gd name="T3" fmla="*/ 7821 h 179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798">
                      <a:moveTo>
                        <a:pt x="0" y="179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83" name="Group 3682"/>
              <p:cNvGrpSpPr>
                <a:grpSpLocks/>
              </p:cNvGrpSpPr>
              <p:nvPr/>
            </p:nvGrpSpPr>
            <p:grpSpPr bwMode="auto">
              <a:xfrm>
                <a:off x="4886" y="7814"/>
                <a:ext cx="2" cy="1798"/>
                <a:chOff x="4886" y="7814"/>
                <a:chExt cx="2" cy="1798"/>
              </a:xfrm>
            </p:grpSpPr>
            <p:sp>
              <p:nvSpPr>
                <p:cNvPr id="4028" name="Freeform 4027"/>
                <p:cNvSpPr>
                  <a:spLocks/>
                </p:cNvSpPr>
                <p:nvPr/>
              </p:nvSpPr>
              <p:spPr bwMode="auto">
                <a:xfrm>
                  <a:off x="4886" y="7814"/>
                  <a:ext cx="2" cy="1798"/>
                </a:xfrm>
                <a:custGeom>
                  <a:avLst/>
                  <a:gdLst>
                    <a:gd name="T0" fmla="+- 0 7814 7814"/>
                    <a:gd name="T1" fmla="*/ 7814 h 1798"/>
                    <a:gd name="T2" fmla="+- 0 9611 7814"/>
                    <a:gd name="T3" fmla="*/ 9611 h 179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798">
                      <a:moveTo>
                        <a:pt x="0" y="0"/>
                      </a:moveTo>
                      <a:lnTo>
                        <a:pt x="0" y="1797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84" name="Group 3683"/>
              <p:cNvGrpSpPr>
                <a:grpSpLocks/>
              </p:cNvGrpSpPr>
              <p:nvPr/>
            </p:nvGrpSpPr>
            <p:grpSpPr bwMode="auto">
              <a:xfrm>
                <a:off x="5081" y="7701"/>
                <a:ext cx="2" cy="1800"/>
                <a:chOff x="5081" y="7701"/>
                <a:chExt cx="2" cy="1800"/>
              </a:xfrm>
            </p:grpSpPr>
            <p:sp>
              <p:nvSpPr>
                <p:cNvPr id="4027" name="Freeform 4026"/>
                <p:cNvSpPr>
                  <a:spLocks/>
                </p:cNvSpPr>
                <p:nvPr/>
              </p:nvSpPr>
              <p:spPr bwMode="auto">
                <a:xfrm>
                  <a:off x="5081" y="7701"/>
                  <a:ext cx="2" cy="1800"/>
                </a:xfrm>
                <a:custGeom>
                  <a:avLst/>
                  <a:gdLst>
                    <a:gd name="T0" fmla="+- 0 9501 7701"/>
                    <a:gd name="T1" fmla="*/ 9501 h 1800"/>
                    <a:gd name="T2" fmla="+- 0 7701 7701"/>
                    <a:gd name="T3" fmla="*/ 7701 h 180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800">
                      <a:moveTo>
                        <a:pt x="0" y="18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85" name="Group 3684"/>
              <p:cNvGrpSpPr>
                <a:grpSpLocks/>
              </p:cNvGrpSpPr>
              <p:nvPr/>
            </p:nvGrpSpPr>
            <p:grpSpPr bwMode="auto">
              <a:xfrm>
                <a:off x="5090" y="7696"/>
                <a:ext cx="2" cy="1798"/>
                <a:chOff x="5090" y="7696"/>
                <a:chExt cx="2" cy="1798"/>
              </a:xfrm>
            </p:grpSpPr>
            <p:sp>
              <p:nvSpPr>
                <p:cNvPr id="4026" name="Freeform 4025"/>
                <p:cNvSpPr>
                  <a:spLocks/>
                </p:cNvSpPr>
                <p:nvPr/>
              </p:nvSpPr>
              <p:spPr bwMode="auto">
                <a:xfrm>
                  <a:off x="5090" y="7696"/>
                  <a:ext cx="2" cy="1798"/>
                </a:xfrm>
                <a:custGeom>
                  <a:avLst/>
                  <a:gdLst>
                    <a:gd name="T0" fmla="+- 0 7696 7696"/>
                    <a:gd name="T1" fmla="*/ 7696 h 1798"/>
                    <a:gd name="T2" fmla="+- 0 9494 7696"/>
                    <a:gd name="T3" fmla="*/ 9494 h 179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798">
                      <a:moveTo>
                        <a:pt x="0" y="0"/>
                      </a:moveTo>
                      <a:lnTo>
                        <a:pt x="0" y="1798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86" name="Group 3685"/>
              <p:cNvGrpSpPr>
                <a:grpSpLocks/>
              </p:cNvGrpSpPr>
              <p:nvPr/>
            </p:nvGrpSpPr>
            <p:grpSpPr bwMode="auto">
              <a:xfrm>
                <a:off x="5285" y="7583"/>
                <a:ext cx="2" cy="1798"/>
                <a:chOff x="5285" y="7583"/>
                <a:chExt cx="2" cy="1798"/>
              </a:xfrm>
            </p:grpSpPr>
            <p:sp>
              <p:nvSpPr>
                <p:cNvPr id="4025" name="Freeform 4024"/>
                <p:cNvSpPr>
                  <a:spLocks/>
                </p:cNvSpPr>
                <p:nvPr/>
              </p:nvSpPr>
              <p:spPr bwMode="auto">
                <a:xfrm>
                  <a:off x="5285" y="7583"/>
                  <a:ext cx="2" cy="1798"/>
                </a:xfrm>
                <a:custGeom>
                  <a:avLst/>
                  <a:gdLst>
                    <a:gd name="T0" fmla="+- 0 9381 7583"/>
                    <a:gd name="T1" fmla="*/ 9381 h 1798"/>
                    <a:gd name="T2" fmla="+- 0 7583 7583"/>
                    <a:gd name="T3" fmla="*/ 7583 h 179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798">
                      <a:moveTo>
                        <a:pt x="0" y="179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87" name="Group 3686"/>
              <p:cNvGrpSpPr>
                <a:grpSpLocks/>
              </p:cNvGrpSpPr>
              <p:nvPr/>
            </p:nvGrpSpPr>
            <p:grpSpPr bwMode="auto">
              <a:xfrm>
                <a:off x="5297" y="7576"/>
                <a:ext cx="2" cy="1800"/>
                <a:chOff x="5297" y="7576"/>
                <a:chExt cx="2" cy="1800"/>
              </a:xfrm>
            </p:grpSpPr>
            <p:sp>
              <p:nvSpPr>
                <p:cNvPr id="4024" name="Freeform 4023"/>
                <p:cNvSpPr>
                  <a:spLocks/>
                </p:cNvSpPr>
                <p:nvPr/>
              </p:nvSpPr>
              <p:spPr bwMode="auto">
                <a:xfrm>
                  <a:off x="5297" y="7576"/>
                  <a:ext cx="2" cy="1800"/>
                </a:xfrm>
                <a:custGeom>
                  <a:avLst/>
                  <a:gdLst>
                    <a:gd name="T0" fmla="+- 0 7576 7576"/>
                    <a:gd name="T1" fmla="*/ 7576 h 1800"/>
                    <a:gd name="T2" fmla="+- 0 9376 7576"/>
                    <a:gd name="T3" fmla="*/ 9376 h 180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800">
                      <a:moveTo>
                        <a:pt x="0" y="0"/>
                      </a:moveTo>
                      <a:lnTo>
                        <a:pt x="0" y="180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88" name="Group 3687"/>
              <p:cNvGrpSpPr>
                <a:grpSpLocks/>
              </p:cNvGrpSpPr>
              <p:nvPr/>
            </p:nvGrpSpPr>
            <p:grpSpPr bwMode="auto">
              <a:xfrm>
                <a:off x="5098" y="6988"/>
                <a:ext cx="17" cy="27"/>
                <a:chOff x="5098" y="6988"/>
                <a:chExt cx="17" cy="27"/>
              </a:xfrm>
            </p:grpSpPr>
            <p:sp>
              <p:nvSpPr>
                <p:cNvPr id="4023" name="Freeform 4022"/>
                <p:cNvSpPr>
                  <a:spLocks/>
                </p:cNvSpPr>
                <p:nvPr/>
              </p:nvSpPr>
              <p:spPr bwMode="auto">
                <a:xfrm>
                  <a:off x="5098" y="6988"/>
                  <a:ext cx="17" cy="27"/>
                </a:xfrm>
                <a:custGeom>
                  <a:avLst/>
                  <a:gdLst>
                    <a:gd name="T0" fmla="+- 0 5114 5098"/>
                    <a:gd name="T1" fmla="*/ T0 w 17"/>
                    <a:gd name="T2" fmla="+- 0 7014 6988"/>
                    <a:gd name="T3" fmla="*/ 7014 h 27"/>
                    <a:gd name="T4" fmla="+- 0 5110 5098"/>
                    <a:gd name="T5" fmla="*/ T4 w 17"/>
                    <a:gd name="T6" fmla="+- 0 6998 6988"/>
                    <a:gd name="T7" fmla="*/ 6998 h 27"/>
                    <a:gd name="T8" fmla="+- 0 5098 5098"/>
                    <a:gd name="T9" fmla="*/ T8 w 17"/>
                    <a:gd name="T10" fmla="+- 0 6988 6988"/>
                    <a:gd name="T11" fmla="*/ 6988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6" y="26"/>
                      </a:moveTo>
                      <a:lnTo>
                        <a:pt x="12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89" name="Group 3688"/>
              <p:cNvGrpSpPr>
                <a:grpSpLocks/>
              </p:cNvGrpSpPr>
              <p:nvPr/>
            </p:nvGrpSpPr>
            <p:grpSpPr bwMode="auto">
              <a:xfrm>
                <a:off x="3960" y="6328"/>
                <a:ext cx="1140" cy="660"/>
                <a:chOff x="3960" y="6328"/>
                <a:chExt cx="1140" cy="660"/>
              </a:xfrm>
            </p:grpSpPr>
            <p:sp>
              <p:nvSpPr>
                <p:cNvPr id="4022" name="Freeform 4021"/>
                <p:cNvSpPr>
                  <a:spLocks/>
                </p:cNvSpPr>
                <p:nvPr/>
              </p:nvSpPr>
              <p:spPr bwMode="auto">
                <a:xfrm>
                  <a:off x="3960" y="6328"/>
                  <a:ext cx="1140" cy="660"/>
                </a:xfrm>
                <a:custGeom>
                  <a:avLst/>
                  <a:gdLst>
                    <a:gd name="T0" fmla="+- 0 5100 3960"/>
                    <a:gd name="T1" fmla="*/ T0 w 1140"/>
                    <a:gd name="T2" fmla="+- 0 6988 6328"/>
                    <a:gd name="T3" fmla="*/ 6988 h 660"/>
                    <a:gd name="T4" fmla="+- 0 3960 3960"/>
                    <a:gd name="T5" fmla="*/ T4 w 1140"/>
                    <a:gd name="T6" fmla="+- 0 6328 6328"/>
                    <a:gd name="T7" fmla="*/ 6328 h 6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40" h="660">
                      <a:moveTo>
                        <a:pt x="1140" y="6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90" name="Group 3689"/>
              <p:cNvGrpSpPr>
                <a:grpSpLocks/>
              </p:cNvGrpSpPr>
              <p:nvPr/>
            </p:nvGrpSpPr>
            <p:grpSpPr bwMode="auto">
              <a:xfrm>
                <a:off x="5114" y="7014"/>
                <a:ext cx="2" cy="233"/>
                <a:chOff x="5114" y="7014"/>
                <a:chExt cx="2" cy="233"/>
              </a:xfrm>
            </p:grpSpPr>
            <p:sp>
              <p:nvSpPr>
                <p:cNvPr id="4021" name="Freeform 4020"/>
                <p:cNvSpPr>
                  <a:spLocks/>
                </p:cNvSpPr>
                <p:nvPr/>
              </p:nvSpPr>
              <p:spPr bwMode="auto">
                <a:xfrm>
                  <a:off x="5114" y="7014"/>
                  <a:ext cx="2" cy="233"/>
                </a:xfrm>
                <a:custGeom>
                  <a:avLst/>
                  <a:gdLst>
                    <a:gd name="T0" fmla="+- 0 7014 7014"/>
                    <a:gd name="T1" fmla="*/ 7014 h 233"/>
                    <a:gd name="T2" fmla="+- 0 7247 7014"/>
                    <a:gd name="T3" fmla="*/ 7247 h 23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3">
                      <a:moveTo>
                        <a:pt x="0" y="0"/>
                      </a:moveTo>
                      <a:lnTo>
                        <a:pt x="0" y="23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91" name="Group 3690"/>
              <p:cNvGrpSpPr>
                <a:grpSpLocks/>
              </p:cNvGrpSpPr>
              <p:nvPr/>
            </p:nvGrpSpPr>
            <p:grpSpPr bwMode="auto">
              <a:xfrm>
                <a:off x="5081" y="6998"/>
                <a:ext cx="17" cy="27"/>
                <a:chOff x="5081" y="6998"/>
                <a:chExt cx="17" cy="27"/>
              </a:xfrm>
            </p:grpSpPr>
            <p:sp>
              <p:nvSpPr>
                <p:cNvPr id="4020" name="Freeform 4019"/>
                <p:cNvSpPr>
                  <a:spLocks/>
                </p:cNvSpPr>
                <p:nvPr/>
              </p:nvSpPr>
              <p:spPr bwMode="auto">
                <a:xfrm>
                  <a:off x="5081" y="6998"/>
                  <a:ext cx="17" cy="27"/>
                </a:xfrm>
                <a:custGeom>
                  <a:avLst/>
                  <a:gdLst>
                    <a:gd name="T0" fmla="+- 0 5098 5081"/>
                    <a:gd name="T1" fmla="*/ T0 w 17"/>
                    <a:gd name="T2" fmla="+- 0 7024 6998"/>
                    <a:gd name="T3" fmla="*/ 7024 h 27"/>
                    <a:gd name="T4" fmla="+- 0 5093 5081"/>
                    <a:gd name="T5" fmla="*/ T4 w 17"/>
                    <a:gd name="T6" fmla="+- 0 7007 6998"/>
                    <a:gd name="T7" fmla="*/ 7007 h 27"/>
                    <a:gd name="T8" fmla="+- 0 5081 5081"/>
                    <a:gd name="T9" fmla="*/ T8 w 17"/>
                    <a:gd name="T10" fmla="+- 0 6998 6998"/>
                    <a:gd name="T11" fmla="*/ 6998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6"/>
                      </a:moveTo>
                      <a:lnTo>
                        <a:pt x="12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92" name="Group 3691"/>
              <p:cNvGrpSpPr>
                <a:grpSpLocks/>
              </p:cNvGrpSpPr>
              <p:nvPr/>
            </p:nvGrpSpPr>
            <p:grpSpPr bwMode="auto">
              <a:xfrm>
                <a:off x="3943" y="6338"/>
                <a:ext cx="1140" cy="660"/>
                <a:chOff x="3943" y="6338"/>
                <a:chExt cx="1140" cy="660"/>
              </a:xfrm>
            </p:grpSpPr>
            <p:sp>
              <p:nvSpPr>
                <p:cNvPr id="4019" name="Freeform 4018"/>
                <p:cNvSpPr>
                  <a:spLocks/>
                </p:cNvSpPr>
                <p:nvPr/>
              </p:nvSpPr>
              <p:spPr bwMode="auto">
                <a:xfrm>
                  <a:off x="3943" y="6338"/>
                  <a:ext cx="1140" cy="660"/>
                </a:xfrm>
                <a:custGeom>
                  <a:avLst/>
                  <a:gdLst>
                    <a:gd name="T0" fmla="+- 0 5083 3943"/>
                    <a:gd name="T1" fmla="*/ T0 w 1140"/>
                    <a:gd name="T2" fmla="+- 0 6998 6338"/>
                    <a:gd name="T3" fmla="*/ 6998 h 660"/>
                    <a:gd name="T4" fmla="+- 0 3943 3943"/>
                    <a:gd name="T5" fmla="*/ T4 w 1140"/>
                    <a:gd name="T6" fmla="+- 0 6338 6338"/>
                    <a:gd name="T7" fmla="*/ 6338 h 6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40" h="660">
                      <a:moveTo>
                        <a:pt x="1140" y="6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93" name="Group 3692"/>
              <p:cNvGrpSpPr>
                <a:grpSpLocks/>
              </p:cNvGrpSpPr>
              <p:nvPr/>
            </p:nvGrpSpPr>
            <p:grpSpPr bwMode="auto">
              <a:xfrm>
                <a:off x="5098" y="7024"/>
                <a:ext cx="2" cy="233"/>
                <a:chOff x="5098" y="7024"/>
                <a:chExt cx="2" cy="233"/>
              </a:xfrm>
            </p:grpSpPr>
            <p:sp>
              <p:nvSpPr>
                <p:cNvPr id="4018" name="Freeform 4017"/>
                <p:cNvSpPr>
                  <a:spLocks/>
                </p:cNvSpPr>
                <p:nvPr/>
              </p:nvSpPr>
              <p:spPr bwMode="auto">
                <a:xfrm>
                  <a:off x="5098" y="7024"/>
                  <a:ext cx="2" cy="233"/>
                </a:xfrm>
                <a:custGeom>
                  <a:avLst/>
                  <a:gdLst>
                    <a:gd name="T0" fmla="+- 0 7024 7024"/>
                    <a:gd name="T1" fmla="*/ 7024 h 233"/>
                    <a:gd name="T2" fmla="+- 0 7257 7024"/>
                    <a:gd name="T3" fmla="*/ 7257 h 23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3">
                      <a:moveTo>
                        <a:pt x="0" y="0"/>
                      </a:moveTo>
                      <a:lnTo>
                        <a:pt x="0" y="23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94" name="Group 3693"/>
              <p:cNvGrpSpPr>
                <a:grpSpLocks/>
              </p:cNvGrpSpPr>
              <p:nvPr/>
            </p:nvGrpSpPr>
            <p:grpSpPr bwMode="auto">
              <a:xfrm>
                <a:off x="5035" y="7024"/>
                <a:ext cx="17" cy="27"/>
                <a:chOff x="5035" y="7024"/>
                <a:chExt cx="17" cy="27"/>
              </a:xfrm>
            </p:grpSpPr>
            <p:sp>
              <p:nvSpPr>
                <p:cNvPr id="4017" name="Freeform 4016"/>
                <p:cNvSpPr>
                  <a:spLocks/>
                </p:cNvSpPr>
                <p:nvPr/>
              </p:nvSpPr>
              <p:spPr bwMode="auto">
                <a:xfrm>
                  <a:off x="5035" y="7024"/>
                  <a:ext cx="17" cy="27"/>
                </a:xfrm>
                <a:custGeom>
                  <a:avLst/>
                  <a:gdLst>
                    <a:gd name="T0" fmla="+- 0 5052 5035"/>
                    <a:gd name="T1" fmla="*/ T0 w 17"/>
                    <a:gd name="T2" fmla="+- 0 7050 7024"/>
                    <a:gd name="T3" fmla="*/ 7050 h 27"/>
                    <a:gd name="T4" fmla="+- 0 5047 5035"/>
                    <a:gd name="T5" fmla="*/ T4 w 17"/>
                    <a:gd name="T6" fmla="+- 0 7036 7024"/>
                    <a:gd name="T7" fmla="*/ 7036 h 27"/>
                    <a:gd name="T8" fmla="+- 0 5035 5035"/>
                    <a:gd name="T9" fmla="*/ T8 w 17"/>
                    <a:gd name="T10" fmla="+- 0 7024 7024"/>
                    <a:gd name="T11" fmla="*/ 7024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6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95" name="Group 3694"/>
              <p:cNvGrpSpPr>
                <a:grpSpLocks/>
              </p:cNvGrpSpPr>
              <p:nvPr/>
            </p:nvGrpSpPr>
            <p:grpSpPr bwMode="auto">
              <a:xfrm>
                <a:off x="3898" y="6364"/>
                <a:ext cx="1138" cy="660"/>
                <a:chOff x="3898" y="6364"/>
                <a:chExt cx="1138" cy="660"/>
              </a:xfrm>
            </p:grpSpPr>
            <p:sp>
              <p:nvSpPr>
                <p:cNvPr id="4016" name="Freeform 4015"/>
                <p:cNvSpPr>
                  <a:spLocks/>
                </p:cNvSpPr>
                <p:nvPr/>
              </p:nvSpPr>
              <p:spPr bwMode="auto">
                <a:xfrm>
                  <a:off x="3898" y="6364"/>
                  <a:ext cx="1138" cy="660"/>
                </a:xfrm>
                <a:custGeom>
                  <a:avLst/>
                  <a:gdLst>
                    <a:gd name="T0" fmla="+- 0 5035 3898"/>
                    <a:gd name="T1" fmla="*/ T0 w 1138"/>
                    <a:gd name="T2" fmla="+- 0 7024 6364"/>
                    <a:gd name="T3" fmla="*/ 7024 h 660"/>
                    <a:gd name="T4" fmla="+- 0 3898 3898"/>
                    <a:gd name="T5" fmla="*/ T4 w 1138"/>
                    <a:gd name="T6" fmla="+- 0 6364 6364"/>
                    <a:gd name="T7" fmla="*/ 6364 h 6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8" h="660">
                      <a:moveTo>
                        <a:pt x="1137" y="6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96" name="Group 3695"/>
              <p:cNvGrpSpPr>
                <a:grpSpLocks/>
              </p:cNvGrpSpPr>
              <p:nvPr/>
            </p:nvGrpSpPr>
            <p:grpSpPr bwMode="auto">
              <a:xfrm>
                <a:off x="5052" y="7050"/>
                <a:ext cx="2" cy="236"/>
                <a:chOff x="5052" y="7050"/>
                <a:chExt cx="2" cy="236"/>
              </a:xfrm>
            </p:grpSpPr>
            <p:sp>
              <p:nvSpPr>
                <p:cNvPr id="4015" name="Freeform 4014"/>
                <p:cNvSpPr>
                  <a:spLocks/>
                </p:cNvSpPr>
                <p:nvPr/>
              </p:nvSpPr>
              <p:spPr bwMode="auto">
                <a:xfrm>
                  <a:off x="5052" y="7050"/>
                  <a:ext cx="2" cy="236"/>
                </a:xfrm>
                <a:custGeom>
                  <a:avLst/>
                  <a:gdLst>
                    <a:gd name="T0" fmla="+- 0 7050 7050"/>
                    <a:gd name="T1" fmla="*/ 7050 h 236"/>
                    <a:gd name="T2" fmla="+- 0 7286 7050"/>
                    <a:gd name="T3" fmla="*/ 7286 h 236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6">
                      <a:moveTo>
                        <a:pt x="0" y="0"/>
                      </a:moveTo>
                      <a:lnTo>
                        <a:pt x="0" y="236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97" name="Group 3696"/>
              <p:cNvGrpSpPr>
                <a:grpSpLocks/>
              </p:cNvGrpSpPr>
              <p:nvPr/>
            </p:nvGrpSpPr>
            <p:grpSpPr bwMode="auto">
              <a:xfrm>
                <a:off x="5018" y="7034"/>
                <a:ext cx="17" cy="27"/>
                <a:chOff x="5018" y="7034"/>
                <a:chExt cx="17" cy="27"/>
              </a:xfrm>
            </p:grpSpPr>
            <p:sp>
              <p:nvSpPr>
                <p:cNvPr id="4014" name="Freeform 4013"/>
                <p:cNvSpPr>
                  <a:spLocks/>
                </p:cNvSpPr>
                <p:nvPr/>
              </p:nvSpPr>
              <p:spPr bwMode="auto">
                <a:xfrm>
                  <a:off x="5018" y="7034"/>
                  <a:ext cx="17" cy="27"/>
                </a:xfrm>
                <a:custGeom>
                  <a:avLst/>
                  <a:gdLst>
                    <a:gd name="T0" fmla="+- 0 5035 5018"/>
                    <a:gd name="T1" fmla="*/ T0 w 17"/>
                    <a:gd name="T2" fmla="+- 0 7060 7034"/>
                    <a:gd name="T3" fmla="*/ 7060 h 27"/>
                    <a:gd name="T4" fmla="+- 0 5030 5018"/>
                    <a:gd name="T5" fmla="*/ T4 w 17"/>
                    <a:gd name="T6" fmla="+- 0 7046 7034"/>
                    <a:gd name="T7" fmla="*/ 7046 h 27"/>
                    <a:gd name="T8" fmla="+- 0 5018 5018"/>
                    <a:gd name="T9" fmla="*/ T8 w 17"/>
                    <a:gd name="T10" fmla="+- 0 7034 7034"/>
                    <a:gd name="T11" fmla="*/ 7034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6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98" name="Group 3697"/>
              <p:cNvGrpSpPr>
                <a:grpSpLocks/>
              </p:cNvGrpSpPr>
              <p:nvPr/>
            </p:nvGrpSpPr>
            <p:grpSpPr bwMode="auto">
              <a:xfrm>
                <a:off x="3881" y="6374"/>
                <a:ext cx="1138" cy="660"/>
                <a:chOff x="3881" y="6374"/>
                <a:chExt cx="1138" cy="660"/>
              </a:xfrm>
            </p:grpSpPr>
            <p:sp>
              <p:nvSpPr>
                <p:cNvPr id="4013" name="Freeform 4012"/>
                <p:cNvSpPr>
                  <a:spLocks/>
                </p:cNvSpPr>
                <p:nvPr/>
              </p:nvSpPr>
              <p:spPr bwMode="auto">
                <a:xfrm>
                  <a:off x="3881" y="6374"/>
                  <a:ext cx="1138" cy="660"/>
                </a:xfrm>
                <a:custGeom>
                  <a:avLst/>
                  <a:gdLst>
                    <a:gd name="T0" fmla="+- 0 5018 3881"/>
                    <a:gd name="T1" fmla="*/ T0 w 1138"/>
                    <a:gd name="T2" fmla="+- 0 7034 6374"/>
                    <a:gd name="T3" fmla="*/ 7034 h 660"/>
                    <a:gd name="T4" fmla="+- 0 3881 3881"/>
                    <a:gd name="T5" fmla="*/ T4 w 1138"/>
                    <a:gd name="T6" fmla="+- 0 6374 6374"/>
                    <a:gd name="T7" fmla="*/ 6374 h 6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8" h="660">
                      <a:moveTo>
                        <a:pt x="1137" y="6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699" name="Group 3698"/>
              <p:cNvGrpSpPr>
                <a:grpSpLocks/>
              </p:cNvGrpSpPr>
              <p:nvPr/>
            </p:nvGrpSpPr>
            <p:grpSpPr bwMode="auto">
              <a:xfrm>
                <a:off x="5035" y="7060"/>
                <a:ext cx="2" cy="236"/>
                <a:chOff x="5035" y="7060"/>
                <a:chExt cx="2" cy="236"/>
              </a:xfrm>
            </p:grpSpPr>
            <p:sp>
              <p:nvSpPr>
                <p:cNvPr id="4012" name="Freeform 4011"/>
                <p:cNvSpPr>
                  <a:spLocks/>
                </p:cNvSpPr>
                <p:nvPr/>
              </p:nvSpPr>
              <p:spPr bwMode="auto">
                <a:xfrm>
                  <a:off x="5035" y="7060"/>
                  <a:ext cx="2" cy="236"/>
                </a:xfrm>
                <a:custGeom>
                  <a:avLst/>
                  <a:gdLst>
                    <a:gd name="T0" fmla="+- 0 7060 7060"/>
                    <a:gd name="T1" fmla="*/ 7060 h 236"/>
                    <a:gd name="T2" fmla="+- 0 7295 7060"/>
                    <a:gd name="T3" fmla="*/ 7295 h 236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6">
                      <a:moveTo>
                        <a:pt x="0" y="0"/>
                      </a:moveTo>
                      <a:lnTo>
                        <a:pt x="0" y="235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00" name="Group 3699"/>
              <p:cNvGrpSpPr>
                <a:grpSpLocks/>
              </p:cNvGrpSpPr>
              <p:nvPr/>
            </p:nvGrpSpPr>
            <p:grpSpPr bwMode="auto">
              <a:xfrm>
                <a:off x="4970" y="7060"/>
                <a:ext cx="20" cy="29"/>
                <a:chOff x="4970" y="7060"/>
                <a:chExt cx="20" cy="29"/>
              </a:xfrm>
            </p:grpSpPr>
            <p:sp>
              <p:nvSpPr>
                <p:cNvPr id="4011" name="Freeform 4010"/>
                <p:cNvSpPr>
                  <a:spLocks/>
                </p:cNvSpPr>
                <p:nvPr/>
              </p:nvSpPr>
              <p:spPr bwMode="auto">
                <a:xfrm>
                  <a:off x="4970" y="7060"/>
                  <a:ext cx="20" cy="29"/>
                </a:xfrm>
                <a:custGeom>
                  <a:avLst/>
                  <a:gdLst>
                    <a:gd name="T0" fmla="+- 0 4990 4970"/>
                    <a:gd name="T1" fmla="*/ T0 w 20"/>
                    <a:gd name="T2" fmla="+- 0 7089 7060"/>
                    <a:gd name="T3" fmla="*/ 7089 h 29"/>
                    <a:gd name="T4" fmla="+- 0 4985 4970"/>
                    <a:gd name="T5" fmla="*/ T4 w 20"/>
                    <a:gd name="T6" fmla="+- 0 7072 7060"/>
                    <a:gd name="T7" fmla="*/ 7072 h 29"/>
                    <a:gd name="T8" fmla="+- 0 4970 4970"/>
                    <a:gd name="T9" fmla="*/ T8 w 20"/>
                    <a:gd name="T10" fmla="+- 0 7060 7060"/>
                    <a:gd name="T11" fmla="*/ 7060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20" h="29">
                      <a:moveTo>
                        <a:pt x="20" y="29"/>
                      </a:moveTo>
                      <a:lnTo>
                        <a:pt x="15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01" name="Group 3700"/>
              <p:cNvGrpSpPr>
                <a:grpSpLocks/>
              </p:cNvGrpSpPr>
              <p:nvPr/>
            </p:nvGrpSpPr>
            <p:grpSpPr bwMode="auto">
              <a:xfrm>
                <a:off x="3833" y="6400"/>
                <a:ext cx="1140" cy="660"/>
                <a:chOff x="3833" y="6400"/>
                <a:chExt cx="1140" cy="660"/>
              </a:xfrm>
            </p:grpSpPr>
            <p:sp>
              <p:nvSpPr>
                <p:cNvPr id="4010" name="Freeform 4009"/>
                <p:cNvSpPr>
                  <a:spLocks/>
                </p:cNvSpPr>
                <p:nvPr/>
              </p:nvSpPr>
              <p:spPr bwMode="auto">
                <a:xfrm>
                  <a:off x="3833" y="6400"/>
                  <a:ext cx="1140" cy="660"/>
                </a:xfrm>
                <a:custGeom>
                  <a:avLst/>
                  <a:gdLst>
                    <a:gd name="T0" fmla="+- 0 4973 3833"/>
                    <a:gd name="T1" fmla="*/ T0 w 1140"/>
                    <a:gd name="T2" fmla="+- 0 7060 6400"/>
                    <a:gd name="T3" fmla="*/ 7060 h 660"/>
                    <a:gd name="T4" fmla="+- 0 3833 3833"/>
                    <a:gd name="T5" fmla="*/ T4 w 1140"/>
                    <a:gd name="T6" fmla="+- 0 6400 6400"/>
                    <a:gd name="T7" fmla="*/ 6400 h 6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40" h="660">
                      <a:moveTo>
                        <a:pt x="1140" y="6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02" name="Group 3701"/>
              <p:cNvGrpSpPr>
                <a:grpSpLocks/>
              </p:cNvGrpSpPr>
              <p:nvPr/>
            </p:nvGrpSpPr>
            <p:grpSpPr bwMode="auto">
              <a:xfrm>
                <a:off x="4990" y="7089"/>
                <a:ext cx="2" cy="233"/>
                <a:chOff x="4990" y="7089"/>
                <a:chExt cx="2" cy="233"/>
              </a:xfrm>
            </p:grpSpPr>
            <p:sp>
              <p:nvSpPr>
                <p:cNvPr id="4009" name="Freeform 4008"/>
                <p:cNvSpPr>
                  <a:spLocks/>
                </p:cNvSpPr>
                <p:nvPr/>
              </p:nvSpPr>
              <p:spPr bwMode="auto">
                <a:xfrm>
                  <a:off x="4990" y="7089"/>
                  <a:ext cx="2" cy="233"/>
                </a:xfrm>
                <a:custGeom>
                  <a:avLst/>
                  <a:gdLst>
                    <a:gd name="T0" fmla="+- 0 7089 7089"/>
                    <a:gd name="T1" fmla="*/ 7089 h 233"/>
                    <a:gd name="T2" fmla="+- 0 7322 7089"/>
                    <a:gd name="T3" fmla="*/ 7322 h 23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3">
                      <a:moveTo>
                        <a:pt x="0" y="0"/>
                      </a:moveTo>
                      <a:lnTo>
                        <a:pt x="0" y="23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03" name="Group 3702"/>
              <p:cNvGrpSpPr>
                <a:grpSpLocks/>
              </p:cNvGrpSpPr>
              <p:nvPr/>
            </p:nvGrpSpPr>
            <p:grpSpPr bwMode="auto">
              <a:xfrm>
                <a:off x="4956" y="7070"/>
                <a:ext cx="17" cy="29"/>
                <a:chOff x="4956" y="7070"/>
                <a:chExt cx="17" cy="29"/>
              </a:xfrm>
            </p:grpSpPr>
            <p:sp>
              <p:nvSpPr>
                <p:cNvPr id="4008" name="Freeform 4007"/>
                <p:cNvSpPr>
                  <a:spLocks/>
                </p:cNvSpPr>
                <p:nvPr/>
              </p:nvSpPr>
              <p:spPr bwMode="auto">
                <a:xfrm>
                  <a:off x="4956" y="7070"/>
                  <a:ext cx="17" cy="29"/>
                </a:xfrm>
                <a:custGeom>
                  <a:avLst/>
                  <a:gdLst>
                    <a:gd name="T0" fmla="+- 0 4973 4956"/>
                    <a:gd name="T1" fmla="*/ T0 w 17"/>
                    <a:gd name="T2" fmla="+- 0 7098 7070"/>
                    <a:gd name="T3" fmla="*/ 7098 h 29"/>
                    <a:gd name="T4" fmla="+- 0 4968 4956"/>
                    <a:gd name="T5" fmla="*/ T4 w 17"/>
                    <a:gd name="T6" fmla="+- 0 7082 7070"/>
                    <a:gd name="T7" fmla="*/ 7082 h 29"/>
                    <a:gd name="T8" fmla="+- 0 4956 4956"/>
                    <a:gd name="T9" fmla="*/ T8 w 17"/>
                    <a:gd name="T10" fmla="+- 0 7070 7070"/>
                    <a:gd name="T11" fmla="*/ 7070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8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04" name="Group 3703"/>
              <p:cNvGrpSpPr>
                <a:grpSpLocks/>
              </p:cNvGrpSpPr>
              <p:nvPr/>
            </p:nvGrpSpPr>
            <p:grpSpPr bwMode="auto">
              <a:xfrm>
                <a:off x="3818" y="6410"/>
                <a:ext cx="1138" cy="660"/>
                <a:chOff x="3818" y="6410"/>
                <a:chExt cx="1138" cy="660"/>
              </a:xfrm>
            </p:grpSpPr>
            <p:sp>
              <p:nvSpPr>
                <p:cNvPr id="4007" name="Freeform 4006"/>
                <p:cNvSpPr>
                  <a:spLocks/>
                </p:cNvSpPr>
                <p:nvPr/>
              </p:nvSpPr>
              <p:spPr bwMode="auto">
                <a:xfrm>
                  <a:off x="3818" y="6410"/>
                  <a:ext cx="1138" cy="660"/>
                </a:xfrm>
                <a:custGeom>
                  <a:avLst/>
                  <a:gdLst>
                    <a:gd name="T0" fmla="+- 0 4956 3818"/>
                    <a:gd name="T1" fmla="*/ T0 w 1138"/>
                    <a:gd name="T2" fmla="+- 0 7070 6410"/>
                    <a:gd name="T3" fmla="*/ 7070 h 660"/>
                    <a:gd name="T4" fmla="+- 0 3818 3818"/>
                    <a:gd name="T5" fmla="*/ T4 w 1138"/>
                    <a:gd name="T6" fmla="+- 0 6410 6410"/>
                    <a:gd name="T7" fmla="*/ 6410 h 6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8" h="660">
                      <a:moveTo>
                        <a:pt x="1138" y="6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05" name="Group 3704"/>
              <p:cNvGrpSpPr>
                <a:grpSpLocks/>
              </p:cNvGrpSpPr>
              <p:nvPr/>
            </p:nvGrpSpPr>
            <p:grpSpPr bwMode="auto">
              <a:xfrm>
                <a:off x="4973" y="7098"/>
                <a:ext cx="2" cy="233"/>
                <a:chOff x="4973" y="7098"/>
                <a:chExt cx="2" cy="233"/>
              </a:xfrm>
            </p:grpSpPr>
            <p:sp>
              <p:nvSpPr>
                <p:cNvPr id="4006" name="Freeform 4005"/>
                <p:cNvSpPr>
                  <a:spLocks/>
                </p:cNvSpPr>
                <p:nvPr/>
              </p:nvSpPr>
              <p:spPr bwMode="auto">
                <a:xfrm>
                  <a:off x="4973" y="7098"/>
                  <a:ext cx="2" cy="233"/>
                </a:xfrm>
                <a:custGeom>
                  <a:avLst/>
                  <a:gdLst>
                    <a:gd name="T0" fmla="+- 0 7098 7098"/>
                    <a:gd name="T1" fmla="*/ 7098 h 233"/>
                    <a:gd name="T2" fmla="+- 0 7331 7098"/>
                    <a:gd name="T3" fmla="*/ 7331 h 23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3">
                      <a:moveTo>
                        <a:pt x="0" y="0"/>
                      </a:moveTo>
                      <a:lnTo>
                        <a:pt x="0" y="23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06" name="Group 3705"/>
              <p:cNvGrpSpPr>
                <a:grpSpLocks/>
              </p:cNvGrpSpPr>
              <p:nvPr/>
            </p:nvGrpSpPr>
            <p:grpSpPr bwMode="auto">
              <a:xfrm>
                <a:off x="4908" y="7096"/>
                <a:ext cx="17" cy="29"/>
                <a:chOff x="4908" y="7096"/>
                <a:chExt cx="17" cy="29"/>
              </a:xfrm>
            </p:grpSpPr>
            <p:sp>
              <p:nvSpPr>
                <p:cNvPr id="4005" name="Freeform 4004"/>
                <p:cNvSpPr>
                  <a:spLocks/>
                </p:cNvSpPr>
                <p:nvPr/>
              </p:nvSpPr>
              <p:spPr bwMode="auto">
                <a:xfrm>
                  <a:off x="4908" y="7096"/>
                  <a:ext cx="17" cy="29"/>
                </a:xfrm>
                <a:custGeom>
                  <a:avLst/>
                  <a:gdLst>
                    <a:gd name="T0" fmla="+- 0 4925 4908"/>
                    <a:gd name="T1" fmla="*/ T0 w 17"/>
                    <a:gd name="T2" fmla="+- 0 7125 7096"/>
                    <a:gd name="T3" fmla="*/ 7125 h 29"/>
                    <a:gd name="T4" fmla="+- 0 4920 4908"/>
                    <a:gd name="T5" fmla="*/ T4 w 17"/>
                    <a:gd name="T6" fmla="+- 0 7108 7096"/>
                    <a:gd name="T7" fmla="*/ 7108 h 29"/>
                    <a:gd name="T8" fmla="+- 0 4908 4908"/>
                    <a:gd name="T9" fmla="*/ T8 w 17"/>
                    <a:gd name="T10" fmla="+- 0 7096 7096"/>
                    <a:gd name="T11" fmla="*/ 7096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07" name="Group 3706"/>
              <p:cNvGrpSpPr>
                <a:grpSpLocks/>
              </p:cNvGrpSpPr>
              <p:nvPr/>
            </p:nvGrpSpPr>
            <p:grpSpPr bwMode="auto">
              <a:xfrm>
                <a:off x="3770" y="6436"/>
                <a:ext cx="1138" cy="660"/>
                <a:chOff x="3770" y="6436"/>
                <a:chExt cx="1138" cy="660"/>
              </a:xfrm>
            </p:grpSpPr>
            <p:sp>
              <p:nvSpPr>
                <p:cNvPr id="4004" name="Freeform 4003"/>
                <p:cNvSpPr>
                  <a:spLocks/>
                </p:cNvSpPr>
                <p:nvPr/>
              </p:nvSpPr>
              <p:spPr bwMode="auto">
                <a:xfrm>
                  <a:off x="3770" y="6436"/>
                  <a:ext cx="1138" cy="660"/>
                </a:xfrm>
                <a:custGeom>
                  <a:avLst/>
                  <a:gdLst>
                    <a:gd name="T0" fmla="+- 0 4908 3770"/>
                    <a:gd name="T1" fmla="*/ T0 w 1138"/>
                    <a:gd name="T2" fmla="+- 0 7096 6436"/>
                    <a:gd name="T3" fmla="*/ 7096 h 660"/>
                    <a:gd name="T4" fmla="+- 0 3770 3770"/>
                    <a:gd name="T5" fmla="*/ T4 w 1138"/>
                    <a:gd name="T6" fmla="+- 0 6436 6436"/>
                    <a:gd name="T7" fmla="*/ 6436 h 6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8" h="660">
                      <a:moveTo>
                        <a:pt x="1138" y="6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08" name="Group 3707"/>
              <p:cNvGrpSpPr>
                <a:grpSpLocks/>
              </p:cNvGrpSpPr>
              <p:nvPr/>
            </p:nvGrpSpPr>
            <p:grpSpPr bwMode="auto">
              <a:xfrm>
                <a:off x="4925" y="7125"/>
                <a:ext cx="2" cy="233"/>
                <a:chOff x="4925" y="7125"/>
                <a:chExt cx="2" cy="233"/>
              </a:xfrm>
            </p:grpSpPr>
            <p:sp>
              <p:nvSpPr>
                <p:cNvPr id="4003" name="Freeform 4002"/>
                <p:cNvSpPr>
                  <a:spLocks/>
                </p:cNvSpPr>
                <p:nvPr/>
              </p:nvSpPr>
              <p:spPr bwMode="auto">
                <a:xfrm>
                  <a:off x="4925" y="7125"/>
                  <a:ext cx="2" cy="233"/>
                </a:xfrm>
                <a:custGeom>
                  <a:avLst/>
                  <a:gdLst>
                    <a:gd name="T0" fmla="+- 0 7125 7125"/>
                    <a:gd name="T1" fmla="*/ 7125 h 233"/>
                    <a:gd name="T2" fmla="+- 0 7358 7125"/>
                    <a:gd name="T3" fmla="*/ 7358 h 23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3">
                      <a:moveTo>
                        <a:pt x="0" y="0"/>
                      </a:moveTo>
                      <a:lnTo>
                        <a:pt x="0" y="23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09" name="Group 3708"/>
              <p:cNvGrpSpPr>
                <a:grpSpLocks/>
              </p:cNvGrpSpPr>
              <p:nvPr/>
            </p:nvGrpSpPr>
            <p:grpSpPr bwMode="auto">
              <a:xfrm>
                <a:off x="4891" y="7106"/>
                <a:ext cx="17" cy="29"/>
                <a:chOff x="4891" y="7106"/>
                <a:chExt cx="17" cy="29"/>
              </a:xfrm>
            </p:grpSpPr>
            <p:sp>
              <p:nvSpPr>
                <p:cNvPr id="4002" name="Freeform 4001"/>
                <p:cNvSpPr>
                  <a:spLocks/>
                </p:cNvSpPr>
                <p:nvPr/>
              </p:nvSpPr>
              <p:spPr bwMode="auto">
                <a:xfrm>
                  <a:off x="4891" y="7106"/>
                  <a:ext cx="17" cy="29"/>
                </a:xfrm>
                <a:custGeom>
                  <a:avLst/>
                  <a:gdLst>
                    <a:gd name="T0" fmla="+- 0 4908 4891"/>
                    <a:gd name="T1" fmla="*/ T0 w 17"/>
                    <a:gd name="T2" fmla="+- 0 7134 7106"/>
                    <a:gd name="T3" fmla="*/ 7134 h 29"/>
                    <a:gd name="T4" fmla="+- 0 4903 4891"/>
                    <a:gd name="T5" fmla="*/ T4 w 17"/>
                    <a:gd name="T6" fmla="+- 0 7118 7106"/>
                    <a:gd name="T7" fmla="*/ 7118 h 29"/>
                    <a:gd name="T8" fmla="+- 0 4891 4891"/>
                    <a:gd name="T9" fmla="*/ T8 w 17"/>
                    <a:gd name="T10" fmla="+- 0 7106 7106"/>
                    <a:gd name="T11" fmla="*/ 7106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8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10" name="Group 3709"/>
              <p:cNvGrpSpPr>
                <a:grpSpLocks/>
              </p:cNvGrpSpPr>
              <p:nvPr/>
            </p:nvGrpSpPr>
            <p:grpSpPr bwMode="auto">
              <a:xfrm>
                <a:off x="3756" y="6446"/>
                <a:ext cx="1138" cy="660"/>
                <a:chOff x="3756" y="6446"/>
                <a:chExt cx="1138" cy="660"/>
              </a:xfrm>
            </p:grpSpPr>
            <p:sp>
              <p:nvSpPr>
                <p:cNvPr id="4001" name="Freeform 4000"/>
                <p:cNvSpPr>
                  <a:spLocks/>
                </p:cNvSpPr>
                <p:nvPr/>
              </p:nvSpPr>
              <p:spPr bwMode="auto">
                <a:xfrm>
                  <a:off x="3756" y="6446"/>
                  <a:ext cx="1138" cy="660"/>
                </a:xfrm>
                <a:custGeom>
                  <a:avLst/>
                  <a:gdLst>
                    <a:gd name="T0" fmla="+- 0 4894 3756"/>
                    <a:gd name="T1" fmla="*/ T0 w 1138"/>
                    <a:gd name="T2" fmla="+- 0 7106 6446"/>
                    <a:gd name="T3" fmla="*/ 7106 h 660"/>
                    <a:gd name="T4" fmla="+- 0 3756 3756"/>
                    <a:gd name="T5" fmla="*/ T4 w 1138"/>
                    <a:gd name="T6" fmla="+- 0 6446 6446"/>
                    <a:gd name="T7" fmla="*/ 6446 h 6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8" h="660">
                      <a:moveTo>
                        <a:pt x="1138" y="6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11" name="Group 3710"/>
              <p:cNvGrpSpPr>
                <a:grpSpLocks/>
              </p:cNvGrpSpPr>
              <p:nvPr/>
            </p:nvGrpSpPr>
            <p:grpSpPr bwMode="auto">
              <a:xfrm>
                <a:off x="4908" y="7134"/>
                <a:ext cx="2" cy="233"/>
                <a:chOff x="4908" y="7134"/>
                <a:chExt cx="2" cy="233"/>
              </a:xfrm>
            </p:grpSpPr>
            <p:sp>
              <p:nvSpPr>
                <p:cNvPr id="4000" name="Freeform 3999"/>
                <p:cNvSpPr>
                  <a:spLocks/>
                </p:cNvSpPr>
                <p:nvPr/>
              </p:nvSpPr>
              <p:spPr bwMode="auto">
                <a:xfrm>
                  <a:off x="4908" y="7134"/>
                  <a:ext cx="2" cy="233"/>
                </a:xfrm>
                <a:custGeom>
                  <a:avLst/>
                  <a:gdLst>
                    <a:gd name="T0" fmla="+- 0 7134 7134"/>
                    <a:gd name="T1" fmla="*/ 7134 h 233"/>
                    <a:gd name="T2" fmla="+- 0 7367 7134"/>
                    <a:gd name="T3" fmla="*/ 7367 h 23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3">
                      <a:moveTo>
                        <a:pt x="0" y="0"/>
                      </a:moveTo>
                      <a:lnTo>
                        <a:pt x="0" y="23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12" name="Group 3711"/>
              <p:cNvGrpSpPr>
                <a:grpSpLocks/>
              </p:cNvGrpSpPr>
              <p:nvPr/>
            </p:nvGrpSpPr>
            <p:grpSpPr bwMode="auto">
              <a:xfrm>
                <a:off x="4846" y="7132"/>
                <a:ext cx="17" cy="29"/>
                <a:chOff x="4846" y="7132"/>
                <a:chExt cx="17" cy="29"/>
              </a:xfrm>
            </p:grpSpPr>
            <p:sp>
              <p:nvSpPr>
                <p:cNvPr id="3999" name="Freeform 3998"/>
                <p:cNvSpPr>
                  <a:spLocks/>
                </p:cNvSpPr>
                <p:nvPr/>
              </p:nvSpPr>
              <p:spPr bwMode="auto">
                <a:xfrm>
                  <a:off x="4846" y="7132"/>
                  <a:ext cx="17" cy="29"/>
                </a:xfrm>
                <a:custGeom>
                  <a:avLst/>
                  <a:gdLst>
                    <a:gd name="T0" fmla="+- 0 4862 4846"/>
                    <a:gd name="T1" fmla="*/ T0 w 17"/>
                    <a:gd name="T2" fmla="+- 0 7161 7132"/>
                    <a:gd name="T3" fmla="*/ 7161 h 29"/>
                    <a:gd name="T4" fmla="+- 0 4858 4846"/>
                    <a:gd name="T5" fmla="*/ T4 w 17"/>
                    <a:gd name="T6" fmla="+- 0 7144 7132"/>
                    <a:gd name="T7" fmla="*/ 7144 h 29"/>
                    <a:gd name="T8" fmla="+- 0 4846 4846"/>
                    <a:gd name="T9" fmla="*/ T8 w 17"/>
                    <a:gd name="T10" fmla="+- 0 7132 7132"/>
                    <a:gd name="T11" fmla="*/ 7132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6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13" name="Group 3712"/>
              <p:cNvGrpSpPr>
                <a:grpSpLocks/>
              </p:cNvGrpSpPr>
              <p:nvPr/>
            </p:nvGrpSpPr>
            <p:grpSpPr bwMode="auto">
              <a:xfrm>
                <a:off x="3710" y="6474"/>
                <a:ext cx="1136" cy="660"/>
                <a:chOff x="3710" y="6474"/>
                <a:chExt cx="1136" cy="660"/>
              </a:xfrm>
            </p:grpSpPr>
            <p:sp>
              <p:nvSpPr>
                <p:cNvPr id="3998" name="Freeform 3997"/>
                <p:cNvSpPr>
                  <a:spLocks/>
                </p:cNvSpPr>
                <p:nvPr/>
              </p:nvSpPr>
              <p:spPr bwMode="auto">
                <a:xfrm>
                  <a:off x="3710" y="6474"/>
                  <a:ext cx="1136" cy="660"/>
                </a:xfrm>
                <a:custGeom>
                  <a:avLst/>
                  <a:gdLst>
                    <a:gd name="T0" fmla="+- 0 4846 3710"/>
                    <a:gd name="T1" fmla="*/ T0 w 1136"/>
                    <a:gd name="T2" fmla="+- 0 7134 6474"/>
                    <a:gd name="T3" fmla="*/ 7134 h 660"/>
                    <a:gd name="T4" fmla="+- 0 3710 3710"/>
                    <a:gd name="T5" fmla="*/ T4 w 1136"/>
                    <a:gd name="T6" fmla="+- 0 6474 6474"/>
                    <a:gd name="T7" fmla="*/ 6474 h 6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6" h="660">
                      <a:moveTo>
                        <a:pt x="1136" y="6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14" name="Group 3713"/>
              <p:cNvGrpSpPr>
                <a:grpSpLocks/>
              </p:cNvGrpSpPr>
              <p:nvPr/>
            </p:nvGrpSpPr>
            <p:grpSpPr bwMode="auto">
              <a:xfrm>
                <a:off x="4862" y="7161"/>
                <a:ext cx="2" cy="233"/>
                <a:chOff x="4862" y="7161"/>
                <a:chExt cx="2" cy="233"/>
              </a:xfrm>
            </p:grpSpPr>
            <p:sp>
              <p:nvSpPr>
                <p:cNvPr id="3997" name="Freeform 3996"/>
                <p:cNvSpPr>
                  <a:spLocks/>
                </p:cNvSpPr>
                <p:nvPr/>
              </p:nvSpPr>
              <p:spPr bwMode="auto">
                <a:xfrm>
                  <a:off x="4862" y="7161"/>
                  <a:ext cx="2" cy="233"/>
                </a:xfrm>
                <a:custGeom>
                  <a:avLst/>
                  <a:gdLst>
                    <a:gd name="T0" fmla="+- 0 7161 7161"/>
                    <a:gd name="T1" fmla="*/ 7161 h 233"/>
                    <a:gd name="T2" fmla="+- 0 7394 7161"/>
                    <a:gd name="T3" fmla="*/ 7394 h 23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3">
                      <a:moveTo>
                        <a:pt x="0" y="0"/>
                      </a:moveTo>
                      <a:lnTo>
                        <a:pt x="0" y="23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15" name="Group 3714"/>
              <p:cNvGrpSpPr>
                <a:grpSpLocks/>
              </p:cNvGrpSpPr>
              <p:nvPr/>
            </p:nvGrpSpPr>
            <p:grpSpPr bwMode="auto">
              <a:xfrm>
                <a:off x="4829" y="7142"/>
                <a:ext cx="17" cy="29"/>
                <a:chOff x="4829" y="7142"/>
                <a:chExt cx="17" cy="29"/>
              </a:xfrm>
            </p:grpSpPr>
            <p:sp>
              <p:nvSpPr>
                <p:cNvPr id="3996" name="Freeform 3995"/>
                <p:cNvSpPr>
                  <a:spLocks/>
                </p:cNvSpPr>
                <p:nvPr/>
              </p:nvSpPr>
              <p:spPr bwMode="auto">
                <a:xfrm>
                  <a:off x="4829" y="7142"/>
                  <a:ext cx="17" cy="29"/>
                </a:xfrm>
                <a:custGeom>
                  <a:avLst/>
                  <a:gdLst>
                    <a:gd name="T0" fmla="+- 0 4846 4829"/>
                    <a:gd name="T1" fmla="*/ T0 w 17"/>
                    <a:gd name="T2" fmla="+- 0 7170 7142"/>
                    <a:gd name="T3" fmla="*/ 7170 h 29"/>
                    <a:gd name="T4" fmla="+- 0 4841 4829"/>
                    <a:gd name="T5" fmla="*/ T4 w 17"/>
                    <a:gd name="T6" fmla="+- 0 7154 7142"/>
                    <a:gd name="T7" fmla="*/ 7154 h 29"/>
                    <a:gd name="T8" fmla="+- 0 4829 4829"/>
                    <a:gd name="T9" fmla="*/ T8 w 17"/>
                    <a:gd name="T10" fmla="+- 0 7142 7142"/>
                    <a:gd name="T11" fmla="*/ 7142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8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16" name="Group 3715"/>
              <p:cNvGrpSpPr>
                <a:grpSpLocks/>
              </p:cNvGrpSpPr>
              <p:nvPr/>
            </p:nvGrpSpPr>
            <p:grpSpPr bwMode="auto">
              <a:xfrm>
                <a:off x="3694" y="6484"/>
                <a:ext cx="1136" cy="658"/>
                <a:chOff x="3694" y="6484"/>
                <a:chExt cx="1136" cy="658"/>
              </a:xfrm>
            </p:grpSpPr>
            <p:sp>
              <p:nvSpPr>
                <p:cNvPr id="3995" name="Freeform 3994"/>
                <p:cNvSpPr>
                  <a:spLocks/>
                </p:cNvSpPr>
                <p:nvPr/>
              </p:nvSpPr>
              <p:spPr bwMode="auto">
                <a:xfrm>
                  <a:off x="3694" y="6484"/>
                  <a:ext cx="1136" cy="658"/>
                </a:xfrm>
                <a:custGeom>
                  <a:avLst/>
                  <a:gdLst>
                    <a:gd name="T0" fmla="+- 0 4829 3694"/>
                    <a:gd name="T1" fmla="*/ T0 w 1136"/>
                    <a:gd name="T2" fmla="+- 0 7142 6484"/>
                    <a:gd name="T3" fmla="*/ 7142 h 658"/>
                    <a:gd name="T4" fmla="+- 0 3694 3694"/>
                    <a:gd name="T5" fmla="*/ T4 w 1136"/>
                    <a:gd name="T6" fmla="+- 0 6484 6484"/>
                    <a:gd name="T7" fmla="*/ 6484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6" h="658">
                      <a:moveTo>
                        <a:pt x="1135" y="65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17" name="Group 3716"/>
              <p:cNvGrpSpPr>
                <a:grpSpLocks/>
              </p:cNvGrpSpPr>
              <p:nvPr/>
            </p:nvGrpSpPr>
            <p:grpSpPr bwMode="auto">
              <a:xfrm>
                <a:off x="4846" y="7170"/>
                <a:ext cx="2" cy="233"/>
                <a:chOff x="4846" y="7170"/>
                <a:chExt cx="2" cy="233"/>
              </a:xfrm>
            </p:grpSpPr>
            <p:sp>
              <p:nvSpPr>
                <p:cNvPr id="3994" name="Freeform 3993"/>
                <p:cNvSpPr>
                  <a:spLocks/>
                </p:cNvSpPr>
                <p:nvPr/>
              </p:nvSpPr>
              <p:spPr bwMode="auto">
                <a:xfrm>
                  <a:off x="4846" y="7170"/>
                  <a:ext cx="2" cy="233"/>
                </a:xfrm>
                <a:custGeom>
                  <a:avLst/>
                  <a:gdLst>
                    <a:gd name="T0" fmla="+- 0 7170 7170"/>
                    <a:gd name="T1" fmla="*/ 7170 h 233"/>
                    <a:gd name="T2" fmla="+- 0 7403 7170"/>
                    <a:gd name="T3" fmla="*/ 7403 h 23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3">
                      <a:moveTo>
                        <a:pt x="0" y="0"/>
                      </a:moveTo>
                      <a:lnTo>
                        <a:pt x="0" y="23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18" name="Group 3717"/>
              <p:cNvGrpSpPr>
                <a:grpSpLocks/>
              </p:cNvGrpSpPr>
              <p:nvPr/>
            </p:nvGrpSpPr>
            <p:grpSpPr bwMode="auto">
              <a:xfrm>
                <a:off x="4781" y="7170"/>
                <a:ext cx="17" cy="27"/>
                <a:chOff x="4781" y="7170"/>
                <a:chExt cx="17" cy="27"/>
              </a:xfrm>
            </p:grpSpPr>
            <p:sp>
              <p:nvSpPr>
                <p:cNvPr id="3993" name="Freeform 3992"/>
                <p:cNvSpPr>
                  <a:spLocks/>
                </p:cNvSpPr>
                <p:nvPr/>
              </p:nvSpPr>
              <p:spPr bwMode="auto">
                <a:xfrm>
                  <a:off x="4781" y="7170"/>
                  <a:ext cx="17" cy="27"/>
                </a:xfrm>
                <a:custGeom>
                  <a:avLst/>
                  <a:gdLst>
                    <a:gd name="T0" fmla="+- 0 4798 4781"/>
                    <a:gd name="T1" fmla="*/ T0 w 17"/>
                    <a:gd name="T2" fmla="+- 0 7197 7170"/>
                    <a:gd name="T3" fmla="*/ 7197 h 27"/>
                    <a:gd name="T4" fmla="+- 0 4793 4781"/>
                    <a:gd name="T5" fmla="*/ T4 w 17"/>
                    <a:gd name="T6" fmla="+- 0 7180 7170"/>
                    <a:gd name="T7" fmla="*/ 7180 h 27"/>
                    <a:gd name="T8" fmla="+- 0 4781 4781"/>
                    <a:gd name="T9" fmla="*/ T8 w 17"/>
                    <a:gd name="T10" fmla="+- 0 7170 7170"/>
                    <a:gd name="T11" fmla="*/ 7170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7"/>
                      </a:moveTo>
                      <a:lnTo>
                        <a:pt x="12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19" name="Group 3718"/>
              <p:cNvGrpSpPr>
                <a:grpSpLocks/>
              </p:cNvGrpSpPr>
              <p:nvPr/>
            </p:nvGrpSpPr>
            <p:grpSpPr bwMode="auto">
              <a:xfrm>
                <a:off x="3646" y="6510"/>
                <a:ext cx="1138" cy="660"/>
                <a:chOff x="3646" y="6510"/>
                <a:chExt cx="1138" cy="660"/>
              </a:xfrm>
            </p:grpSpPr>
            <p:sp>
              <p:nvSpPr>
                <p:cNvPr id="3992" name="Freeform 3991"/>
                <p:cNvSpPr>
                  <a:spLocks/>
                </p:cNvSpPr>
                <p:nvPr/>
              </p:nvSpPr>
              <p:spPr bwMode="auto">
                <a:xfrm>
                  <a:off x="3646" y="6510"/>
                  <a:ext cx="1138" cy="660"/>
                </a:xfrm>
                <a:custGeom>
                  <a:avLst/>
                  <a:gdLst>
                    <a:gd name="T0" fmla="+- 0 4783 3646"/>
                    <a:gd name="T1" fmla="*/ T0 w 1138"/>
                    <a:gd name="T2" fmla="+- 0 7170 6510"/>
                    <a:gd name="T3" fmla="*/ 7170 h 660"/>
                    <a:gd name="T4" fmla="+- 0 3646 3646"/>
                    <a:gd name="T5" fmla="*/ T4 w 1138"/>
                    <a:gd name="T6" fmla="+- 0 6510 6510"/>
                    <a:gd name="T7" fmla="*/ 6510 h 6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8" h="660">
                      <a:moveTo>
                        <a:pt x="1137" y="6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20" name="Group 3719"/>
              <p:cNvGrpSpPr>
                <a:grpSpLocks/>
              </p:cNvGrpSpPr>
              <p:nvPr/>
            </p:nvGrpSpPr>
            <p:grpSpPr bwMode="auto">
              <a:xfrm>
                <a:off x="4798" y="7197"/>
                <a:ext cx="2" cy="233"/>
                <a:chOff x="4798" y="7197"/>
                <a:chExt cx="2" cy="233"/>
              </a:xfrm>
            </p:grpSpPr>
            <p:sp>
              <p:nvSpPr>
                <p:cNvPr id="3991" name="Freeform 3990"/>
                <p:cNvSpPr>
                  <a:spLocks/>
                </p:cNvSpPr>
                <p:nvPr/>
              </p:nvSpPr>
              <p:spPr bwMode="auto">
                <a:xfrm>
                  <a:off x="4798" y="7197"/>
                  <a:ext cx="2" cy="233"/>
                </a:xfrm>
                <a:custGeom>
                  <a:avLst/>
                  <a:gdLst>
                    <a:gd name="T0" fmla="+- 0 7197 7197"/>
                    <a:gd name="T1" fmla="*/ 7197 h 233"/>
                    <a:gd name="T2" fmla="+- 0 7430 7197"/>
                    <a:gd name="T3" fmla="*/ 7430 h 23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3">
                      <a:moveTo>
                        <a:pt x="0" y="0"/>
                      </a:moveTo>
                      <a:lnTo>
                        <a:pt x="0" y="23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21" name="Group 3720"/>
              <p:cNvGrpSpPr>
                <a:grpSpLocks/>
              </p:cNvGrpSpPr>
              <p:nvPr/>
            </p:nvGrpSpPr>
            <p:grpSpPr bwMode="auto">
              <a:xfrm>
                <a:off x="4764" y="7178"/>
                <a:ext cx="17" cy="29"/>
                <a:chOff x="4764" y="7178"/>
                <a:chExt cx="17" cy="29"/>
              </a:xfrm>
            </p:grpSpPr>
            <p:sp>
              <p:nvSpPr>
                <p:cNvPr id="3990" name="Freeform 3989"/>
                <p:cNvSpPr>
                  <a:spLocks/>
                </p:cNvSpPr>
                <p:nvPr/>
              </p:nvSpPr>
              <p:spPr bwMode="auto">
                <a:xfrm>
                  <a:off x="4764" y="7178"/>
                  <a:ext cx="17" cy="29"/>
                </a:xfrm>
                <a:custGeom>
                  <a:avLst/>
                  <a:gdLst>
                    <a:gd name="T0" fmla="+- 0 4781 4764"/>
                    <a:gd name="T1" fmla="*/ T0 w 17"/>
                    <a:gd name="T2" fmla="+- 0 7206 7178"/>
                    <a:gd name="T3" fmla="*/ 7206 h 29"/>
                    <a:gd name="T4" fmla="+- 0 4776 4764"/>
                    <a:gd name="T5" fmla="*/ T4 w 17"/>
                    <a:gd name="T6" fmla="+- 0 7190 7178"/>
                    <a:gd name="T7" fmla="*/ 7190 h 29"/>
                    <a:gd name="T8" fmla="+- 0 4764 4764"/>
                    <a:gd name="T9" fmla="*/ T8 w 17"/>
                    <a:gd name="T10" fmla="+- 0 7178 7178"/>
                    <a:gd name="T11" fmla="*/ 7178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8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22" name="Group 3721"/>
              <p:cNvGrpSpPr>
                <a:grpSpLocks/>
              </p:cNvGrpSpPr>
              <p:nvPr/>
            </p:nvGrpSpPr>
            <p:grpSpPr bwMode="auto">
              <a:xfrm>
                <a:off x="3631" y="6520"/>
                <a:ext cx="1136" cy="660"/>
                <a:chOff x="3631" y="6520"/>
                <a:chExt cx="1136" cy="660"/>
              </a:xfrm>
            </p:grpSpPr>
            <p:sp>
              <p:nvSpPr>
                <p:cNvPr id="3989" name="Freeform 3988"/>
                <p:cNvSpPr>
                  <a:spLocks/>
                </p:cNvSpPr>
                <p:nvPr/>
              </p:nvSpPr>
              <p:spPr bwMode="auto">
                <a:xfrm>
                  <a:off x="3631" y="6520"/>
                  <a:ext cx="1136" cy="660"/>
                </a:xfrm>
                <a:custGeom>
                  <a:avLst/>
                  <a:gdLst>
                    <a:gd name="T0" fmla="+- 0 4766 3631"/>
                    <a:gd name="T1" fmla="*/ T0 w 1136"/>
                    <a:gd name="T2" fmla="+- 0 7180 6520"/>
                    <a:gd name="T3" fmla="*/ 7180 h 660"/>
                    <a:gd name="T4" fmla="+- 0 3631 3631"/>
                    <a:gd name="T5" fmla="*/ T4 w 1136"/>
                    <a:gd name="T6" fmla="+- 0 6520 6520"/>
                    <a:gd name="T7" fmla="*/ 6520 h 6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6" h="660">
                      <a:moveTo>
                        <a:pt x="1135" y="6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23" name="Group 3722"/>
              <p:cNvGrpSpPr>
                <a:grpSpLocks/>
              </p:cNvGrpSpPr>
              <p:nvPr/>
            </p:nvGrpSpPr>
            <p:grpSpPr bwMode="auto">
              <a:xfrm>
                <a:off x="4781" y="7206"/>
                <a:ext cx="2" cy="236"/>
                <a:chOff x="4781" y="7206"/>
                <a:chExt cx="2" cy="236"/>
              </a:xfrm>
            </p:grpSpPr>
            <p:sp>
              <p:nvSpPr>
                <p:cNvPr id="3988" name="Freeform 3987"/>
                <p:cNvSpPr>
                  <a:spLocks/>
                </p:cNvSpPr>
                <p:nvPr/>
              </p:nvSpPr>
              <p:spPr bwMode="auto">
                <a:xfrm>
                  <a:off x="4781" y="7206"/>
                  <a:ext cx="2" cy="236"/>
                </a:xfrm>
                <a:custGeom>
                  <a:avLst/>
                  <a:gdLst>
                    <a:gd name="T0" fmla="+- 0 7206 7206"/>
                    <a:gd name="T1" fmla="*/ 7206 h 236"/>
                    <a:gd name="T2" fmla="+- 0 7442 7206"/>
                    <a:gd name="T3" fmla="*/ 7442 h 236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6">
                      <a:moveTo>
                        <a:pt x="0" y="0"/>
                      </a:moveTo>
                      <a:lnTo>
                        <a:pt x="0" y="236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24" name="Group 3723"/>
              <p:cNvGrpSpPr>
                <a:grpSpLocks/>
              </p:cNvGrpSpPr>
              <p:nvPr/>
            </p:nvGrpSpPr>
            <p:grpSpPr bwMode="auto">
              <a:xfrm>
                <a:off x="4718" y="7206"/>
                <a:ext cx="17" cy="27"/>
                <a:chOff x="4718" y="7206"/>
                <a:chExt cx="17" cy="27"/>
              </a:xfrm>
            </p:grpSpPr>
            <p:sp>
              <p:nvSpPr>
                <p:cNvPr id="3987" name="Freeform 3986"/>
                <p:cNvSpPr>
                  <a:spLocks/>
                </p:cNvSpPr>
                <p:nvPr/>
              </p:nvSpPr>
              <p:spPr bwMode="auto">
                <a:xfrm>
                  <a:off x="4718" y="7206"/>
                  <a:ext cx="17" cy="27"/>
                </a:xfrm>
                <a:custGeom>
                  <a:avLst/>
                  <a:gdLst>
                    <a:gd name="T0" fmla="+- 0 4735 4718"/>
                    <a:gd name="T1" fmla="*/ T0 w 17"/>
                    <a:gd name="T2" fmla="+- 0 7233 7206"/>
                    <a:gd name="T3" fmla="*/ 7233 h 27"/>
                    <a:gd name="T4" fmla="+- 0 4730 4718"/>
                    <a:gd name="T5" fmla="*/ T4 w 17"/>
                    <a:gd name="T6" fmla="+- 0 7218 7206"/>
                    <a:gd name="T7" fmla="*/ 7218 h 27"/>
                    <a:gd name="T8" fmla="+- 0 4718 4718"/>
                    <a:gd name="T9" fmla="*/ T8 w 17"/>
                    <a:gd name="T10" fmla="+- 0 7206 7206"/>
                    <a:gd name="T11" fmla="*/ 7206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7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25" name="Group 3724"/>
              <p:cNvGrpSpPr>
                <a:grpSpLocks/>
              </p:cNvGrpSpPr>
              <p:nvPr/>
            </p:nvGrpSpPr>
            <p:grpSpPr bwMode="auto">
              <a:xfrm>
                <a:off x="3583" y="6546"/>
                <a:ext cx="1136" cy="660"/>
                <a:chOff x="3583" y="6546"/>
                <a:chExt cx="1136" cy="660"/>
              </a:xfrm>
            </p:grpSpPr>
            <p:sp>
              <p:nvSpPr>
                <p:cNvPr id="3986" name="Freeform 3985"/>
                <p:cNvSpPr>
                  <a:spLocks/>
                </p:cNvSpPr>
                <p:nvPr/>
              </p:nvSpPr>
              <p:spPr bwMode="auto">
                <a:xfrm>
                  <a:off x="3583" y="6546"/>
                  <a:ext cx="1136" cy="660"/>
                </a:xfrm>
                <a:custGeom>
                  <a:avLst/>
                  <a:gdLst>
                    <a:gd name="T0" fmla="+- 0 4718 3583"/>
                    <a:gd name="T1" fmla="*/ T0 w 1136"/>
                    <a:gd name="T2" fmla="+- 0 7206 6546"/>
                    <a:gd name="T3" fmla="*/ 7206 h 660"/>
                    <a:gd name="T4" fmla="+- 0 3583 3583"/>
                    <a:gd name="T5" fmla="*/ T4 w 1136"/>
                    <a:gd name="T6" fmla="+- 0 6546 6546"/>
                    <a:gd name="T7" fmla="*/ 6546 h 6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6" h="660">
                      <a:moveTo>
                        <a:pt x="1135" y="6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26" name="Group 3725"/>
              <p:cNvGrpSpPr>
                <a:grpSpLocks/>
              </p:cNvGrpSpPr>
              <p:nvPr/>
            </p:nvGrpSpPr>
            <p:grpSpPr bwMode="auto">
              <a:xfrm>
                <a:off x="4735" y="7233"/>
                <a:ext cx="2" cy="238"/>
                <a:chOff x="4735" y="7233"/>
                <a:chExt cx="2" cy="238"/>
              </a:xfrm>
            </p:grpSpPr>
            <p:sp>
              <p:nvSpPr>
                <p:cNvPr id="3985" name="Freeform 3984"/>
                <p:cNvSpPr>
                  <a:spLocks/>
                </p:cNvSpPr>
                <p:nvPr/>
              </p:nvSpPr>
              <p:spPr bwMode="auto">
                <a:xfrm>
                  <a:off x="4735" y="7233"/>
                  <a:ext cx="2" cy="238"/>
                </a:xfrm>
                <a:custGeom>
                  <a:avLst/>
                  <a:gdLst>
                    <a:gd name="T0" fmla="+- 0 7233 7233"/>
                    <a:gd name="T1" fmla="*/ 7233 h 238"/>
                    <a:gd name="T2" fmla="+- 0 7470 7233"/>
                    <a:gd name="T3" fmla="*/ 7470 h 23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8">
                      <a:moveTo>
                        <a:pt x="0" y="0"/>
                      </a:moveTo>
                      <a:lnTo>
                        <a:pt x="0" y="237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27" name="Group 3726"/>
              <p:cNvGrpSpPr>
                <a:grpSpLocks/>
              </p:cNvGrpSpPr>
              <p:nvPr/>
            </p:nvGrpSpPr>
            <p:grpSpPr bwMode="auto">
              <a:xfrm>
                <a:off x="4702" y="7216"/>
                <a:ext cx="17" cy="27"/>
                <a:chOff x="4702" y="7216"/>
                <a:chExt cx="17" cy="27"/>
              </a:xfrm>
            </p:grpSpPr>
            <p:sp>
              <p:nvSpPr>
                <p:cNvPr id="3984" name="Freeform 3983"/>
                <p:cNvSpPr>
                  <a:spLocks/>
                </p:cNvSpPr>
                <p:nvPr/>
              </p:nvSpPr>
              <p:spPr bwMode="auto">
                <a:xfrm>
                  <a:off x="4702" y="7216"/>
                  <a:ext cx="17" cy="27"/>
                </a:xfrm>
                <a:custGeom>
                  <a:avLst/>
                  <a:gdLst>
                    <a:gd name="T0" fmla="+- 0 4718 4702"/>
                    <a:gd name="T1" fmla="*/ T0 w 17"/>
                    <a:gd name="T2" fmla="+- 0 7242 7216"/>
                    <a:gd name="T3" fmla="*/ 7242 h 27"/>
                    <a:gd name="T4" fmla="+- 0 4714 4702"/>
                    <a:gd name="T5" fmla="*/ T4 w 17"/>
                    <a:gd name="T6" fmla="+- 0 7228 7216"/>
                    <a:gd name="T7" fmla="*/ 7228 h 27"/>
                    <a:gd name="T8" fmla="+- 0 4702 4702"/>
                    <a:gd name="T9" fmla="*/ T8 w 17"/>
                    <a:gd name="T10" fmla="+- 0 7216 7216"/>
                    <a:gd name="T11" fmla="*/ 7216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6" y="26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28" name="Group 3727"/>
              <p:cNvGrpSpPr>
                <a:grpSpLocks/>
              </p:cNvGrpSpPr>
              <p:nvPr/>
            </p:nvGrpSpPr>
            <p:grpSpPr bwMode="auto">
              <a:xfrm>
                <a:off x="3566" y="6556"/>
                <a:ext cx="1136" cy="660"/>
                <a:chOff x="3566" y="6556"/>
                <a:chExt cx="1136" cy="660"/>
              </a:xfrm>
            </p:grpSpPr>
            <p:sp>
              <p:nvSpPr>
                <p:cNvPr id="3983" name="Freeform 3982"/>
                <p:cNvSpPr>
                  <a:spLocks/>
                </p:cNvSpPr>
                <p:nvPr/>
              </p:nvSpPr>
              <p:spPr bwMode="auto">
                <a:xfrm>
                  <a:off x="3566" y="6556"/>
                  <a:ext cx="1136" cy="660"/>
                </a:xfrm>
                <a:custGeom>
                  <a:avLst/>
                  <a:gdLst>
                    <a:gd name="T0" fmla="+- 0 4702 3566"/>
                    <a:gd name="T1" fmla="*/ T0 w 1136"/>
                    <a:gd name="T2" fmla="+- 0 7216 6556"/>
                    <a:gd name="T3" fmla="*/ 7216 h 660"/>
                    <a:gd name="T4" fmla="+- 0 3566 3566"/>
                    <a:gd name="T5" fmla="*/ T4 w 1136"/>
                    <a:gd name="T6" fmla="+- 0 6556 6556"/>
                    <a:gd name="T7" fmla="*/ 6556 h 660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6" h="660">
                      <a:moveTo>
                        <a:pt x="1136" y="6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29" name="Group 3728"/>
              <p:cNvGrpSpPr>
                <a:grpSpLocks/>
              </p:cNvGrpSpPr>
              <p:nvPr/>
            </p:nvGrpSpPr>
            <p:grpSpPr bwMode="auto">
              <a:xfrm>
                <a:off x="4718" y="7242"/>
                <a:ext cx="2" cy="238"/>
                <a:chOff x="4718" y="7242"/>
                <a:chExt cx="2" cy="238"/>
              </a:xfrm>
            </p:grpSpPr>
            <p:sp>
              <p:nvSpPr>
                <p:cNvPr id="3982" name="Freeform 3981"/>
                <p:cNvSpPr>
                  <a:spLocks/>
                </p:cNvSpPr>
                <p:nvPr/>
              </p:nvSpPr>
              <p:spPr bwMode="auto">
                <a:xfrm>
                  <a:off x="4718" y="7242"/>
                  <a:ext cx="2" cy="238"/>
                </a:xfrm>
                <a:custGeom>
                  <a:avLst/>
                  <a:gdLst>
                    <a:gd name="T0" fmla="+- 0 7242 7242"/>
                    <a:gd name="T1" fmla="*/ 7242 h 238"/>
                    <a:gd name="T2" fmla="+- 0 7480 7242"/>
                    <a:gd name="T3" fmla="*/ 7480 h 23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8">
                      <a:moveTo>
                        <a:pt x="0" y="0"/>
                      </a:moveTo>
                      <a:lnTo>
                        <a:pt x="0" y="238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30" name="Group 3729"/>
              <p:cNvGrpSpPr>
                <a:grpSpLocks/>
              </p:cNvGrpSpPr>
              <p:nvPr/>
            </p:nvGrpSpPr>
            <p:grpSpPr bwMode="auto">
              <a:xfrm>
                <a:off x="4654" y="7242"/>
                <a:ext cx="17" cy="27"/>
                <a:chOff x="4654" y="7242"/>
                <a:chExt cx="17" cy="27"/>
              </a:xfrm>
            </p:grpSpPr>
            <p:sp>
              <p:nvSpPr>
                <p:cNvPr id="3981" name="Freeform 3980"/>
                <p:cNvSpPr>
                  <a:spLocks/>
                </p:cNvSpPr>
                <p:nvPr/>
              </p:nvSpPr>
              <p:spPr bwMode="auto">
                <a:xfrm>
                  <a:off x="4654" y="7242"/>
                  <a:ext cx="17" cy="27"/>
                </a:xfrm>
                <a:custGeom>
                  <a:avLst/>
                  <a:gdLst>
                    <a:gd name="T0" fmla="+- 0 4670 4654"/>
                    <a:gd name="T1" fmla="*/ T0 w 17"/>
                    <a:gd name="T2" fmla="+- 0 7269 7242"/>
                    <a:gd name="T3" fmla="*/ 7269 h 27"/>
                    <a:gd name="T4" fmla="+- 0 4666 4654"/>
                    <a:gd name="T5" fmla="*/ T4 w 17"/>
                    <a:gd name="T6" fmla="+- 0 7254 7242"/>
                    <a:gd name="T7" fmla="*/ 7254 h 27"/>
                    <a:gd name="T8" fmla="+- 0 4654 4654"/>
                    <a:gd name="T9" fmla="*/ T8 w 17"/>
                    <a:gd name="T10" fmla="+- 0 7242 7242"/>
                    <a:gd name="T11" fmla="*/ 7242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6" y="27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31" name="Group 3730"/>
              <p:cNvGrpSpPr>
                <a:grpSpLocks/>
              </p:cNvGrpSpPr>
              <p:nvPr/>
            </p:nvGrpSpPr>
            <p:grpSpPr bwMode="auto">
              <a:xfrm>
                <a:off x="3521" y="6585"/>
                <a:ext cx="1136" cy="658"/>
                <a:chOff x="3521" y="6585"/>
                <a:chExt cx="1136" cy="658"/>
              </a:xfrm>
            </p:grpSpPr>
            <p:sp>
              <p:nvSpPr>
                <p:cNvPr id="3980" name="Freeform 3979"/>
                <p:cNvSpPr>
                  <a:spLocks/>
                </p:cNvSpPr>
                <p:nvPr/>
              </p:nvSpPr>
              <p:spPr bwMode="auto">
                <a:xfrm>
                  <a:off x="3521" y="6585"/>
                  <a:ext cx="1136" cy="658"/>
                </a:xfrm>
                <a:custGeom>
                  <a:avLst/>
                  <a:gdLst>
                    <a:gd name="T0" fmla="+- 0 4656 3521"/>
                    <a:gd name="T1" fmla="*/ T0 w 1136"/>
                    <a:gd name="T2" fmla="+- 0 7242 6585"/>
                    <a:gd name="T3" fmla="*/ 7242 h 658"/>
                    <a:gd name="T4" fmla="+- 0 3521 3521"/>
                    <a:gd name="T5" fmla="*/ T4 w 1136"/>
                    <a:gd name="T6" fmla="+- 0 6585 6585"/>
                    <a:gd name="T7" fmla="*/ 6585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6" h="658">
                      <a:moveTo>
                        <a:pt x="1135" y="65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32" name="Group 3731"/>
              <p:cNvGrpSpPr>
                <a:grpSpLocks/>
              </p:cNvGrpSpPr>
              <p:nvPr/>
            </p:nvGrpSpPr>
            <p:grpSpPr bwMode="auto">
              <a:xfrm>
                <a:off x="4670" y="7269"/>
                <a:ext cx="2" cy="238"/>
                <a:chOff x="4670" y="7269"/>
                <a:chExt cx="2" cy="238"/>
              </a:xfrm>
            </p:grpSpPr>
            <p:sp>
              <p:nvSpPr>
                <p:cNvPr id="3979" name="Freeform 3978"/>
                <p:cNvSpPr>
                  <a:spLocks/>
                </p:cNvSpPr>
                <p:nvPr/>
              </p:nvSpPr>
              <p:spPr bwMode="auto">
                <a:xfrm>
                  <a:off x="4670" y="7269"/>
                  <a:ext cx="2" cy="238"/>
                </a:xfrm>
                <a:custGeom>
                  <a:avLst/>
                  <a:gdLst>
                    <a:gd name="T0" fmla="+- 0 7269 7269"/>
                    <a:gd name="T1" fmla="*/ 7269 h 238"/>
                    <a:gd name="T2" fmla="+- 0 7506 7269"/>
                    <a:gd name="T3" fmla="*/ 7506 h 23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8">
                      <a:moveTo>
                        <a:pt x="0" y="0"/>
                      </a:moveTo>
                      <a:lnTo>
                        <a:pt x="0" y="237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33" name="Group 3732"/>
              <p:cNvGrpSpPr>
                <a:grpSpLocks/>
              </p:cNvGrpSpPr>
              <p:nvPr/>
            </p:nvGrpSpPr>
            <p:grpSpPr bwMode="auto">
              <a:xfrm>
                <a:off x="4639" y="7252"/>
                <a:ext cx="17" cy="27"/>
                <a:chOff x="4639" y="7252"/>
                <a:chExt cx="17" cy="27"/>
              </a:xfrm>
            </p:grpSpPr>
            <p:sp>
              <p:nvSpPr>
                <p:cNvPr id="3978" name="Freeform 3977"/>
                <p:cNvSpPr>
                  <a:spLocks/>
                </p:cNvSpPr>
                <p:nvPr/>
              </p:nvSpPr>
              <p:spPr bwMode="auto">
                <a:xfrm>
                  <a:off x="4639" y="7252"/>
                  <a:ext cx="17" cy="27"/>
                </a:xfrm>
                <a:custGeom>
                  <a:avLst/>
                  <a:gdLst>
                    <a:gd name="T0" fmla="+- 0 4656 4639"/>
                    <a:gd name="T1" fmla="*/ T0 w 17"/>
                    <a:gd name="T2" fmla="+- 0 7278 7252"/>
                    <a:gd name="T3" fmla="*/ 7278 h 27"/>
                    <a:gd name="T4" fmla="+- 0 4651 4639"/>
                    <a:gd name="T5" fmla="*/ T4 w 17"/>
                    <a:gd name="T6" fmla="+- 0 7264 7252"/>
                    <a:gd name="T7" fmla="*/ 7264 h 27"/>
                    <a:gd name="T8" fmla="+- 0 4639 4639"/>
                    <a:gd name="T9" fmla="*/ T8 w 17"/>
                    <a:gd name="T10" fmla="+- 0 7252 7252"/>
                    <a:gd name="T11" fmla="*/ 7252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6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34" name="Group 3733"/>
              <p:cNvGrpSpPr>
                <a:grpSpLocks/>
              </p:cNvGrpSpPr>
              <p:nvPr/>
            </p:nvGrpSpPr>
            <p:grpSpPr bwMode="auto">
              <a:xfrm>
                <a:off x="3504" y="6594"/>
                <a:ext cx="1136" cy="658"/>
                <a:chOff x="3504" y="6594"/>
                <a:chExt cx="1136" cy="658"/>
              </a:xfrm>
            </p:grpSpPr>
            <p:sp>
              <p:nvSpPr>
                <p:cNvPr id="3977" name="Freeform 3976"/>
                <p:cNvSpPr>
                  <a:spLocks/>
                </p:cNvSpPr>
                <p:nvPr/>
              </p:nvSpPr>
              <p:spPr bwMode="auto">
                <a:xfrm>
                  <a:off x="3504" y="6594"/>
                  <a:ext cx="1136" cy="658"/>
                </a:xfrm>
                <a:custGeom>
                  <a:avLst/>
                  <a:gdLst>
                    <a:gd name="T0" fmla="+- 0 4639 3504"/>
                    <a:gd name="T1" fmla="*/ T0 w 1136"/>
                    <a:gd name="T2" fmla="+- 0 7252 6594"/>
                    <a:gd name="T3" fmla="*/ 7252 h 658"/>
                    <a:gd name="T4" fmla="+- 0 3504 3504"/>
                    <a:gd name="T5" fmla="*/ T4 w 1136"/>
                    <a:gd name="T6" fmla="+- 0 6594 6594"/>
                    <a:gd name="T7" fmla="*/ 6594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6" h="658">
                      <a:moveTo>
                        <a:pt x="1135" y="65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35" name="Group 3734"/>
              <p:cNvGrpSpPr>
                <a:grpSpLocks/>
              </p:cNvGrpSpPr>
              <p:nvPr/>
            </p:nvGrpSpPr>
            <p:grpSpPr bwMode="auto">
              <a:xfrm>
                <a:off x="4656" y="7278"/>
                <a:ext cx="2" cy="238"/>
                <a:chOff x="4656" y="7278"/>
                <a:chExt cx="2" cy="238"/>
              </a:xfrm>
            </p:grpSpPr>
            <p:sp>
              <p:nvSpPr>
                <p:cNvPr id="3976" name="Freeform 3975"/>
                <p:cNvSpPr>
                  <a:spLocks/>
                </p:cNvSpPr>
                <p:nvPr/>
              </p:nvSpPr>
              <p:spPr bwMode="auto">
                <a:xfrm>
                  <a:off x="4656" y="7278"/>
                  <a:ext cx="2" cy="238"/>
                </a:xfrm>
                <a:custGeom>
                  <a:avLst/>
                  <a:gdLst>
                    <a:gd name="T0" fmla="+- 0 7278 7278"/>
                    <a:gd name="T1" fmla="*/ 7278 h 238"/>
                    <a:gd name="T2" fmla="+- 0 7516 7278"/>
                    <a:gd name="T3" fmla="*/ 7516 h 23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8">
                      <a:moveTo>
                        <a:pt x="0" y="0"/>
                      </a:moveTo>
                      <a:lnTo>
                        <a:pt x="0" y="238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36" name="Group 3735"/>
              <p:cNvGrpSpPr>
                <a:grpSpLocks/>
              </p:cNvGrpSpPr>
              <p:nvPr/>
            </p:nvGrpSpPr>
            <p:grpSpPr bwMode="auto">
              <a:xfrm>
                <a:off x="4591" y="7278"/>
                <a:ext cx="17" cy="29"/>
                <a:chOff x="4591" y="7278"/>
                <a:chExt cx="17" cy="29"/>
              </a:xfrm>
            </p:grpSpPr>
            <p:sp>
              <p:nvSpPr>
                <p:cNvPr id="3975" name="Freeform 3974"/>
                <p:cNvSpPr>
                  <a:spLocks/>
                </p:cNvSpPr>
                <p:nvPr/>
              </p:nvSpPr>
              <p:spPr bwMode="auto">
                <a:xfrm>
                  <a:off x="4591" y="7278"/>
                  <a:ext cx="17" cy="29"/>
                </a:xfrm>
                <a:custGeom>
                  <a:avLst/>
                  <a:gdLst>
                    <a:gd name="T0" fmla="+- 0 4608 4591"/>
                    <a:gd name="T1" fmla="*/ T0 w 17"/>
                    <a:gd name="T2" fmla="+- 0 7307 7278"/>
                    <a:gd name="T3" fmla="*/ 7307 h 29"/>
                    <a:gd name="T4" fmla="+- 0 4603 4591"/>
                    <a:gd name="T5" fmla="*/ T4 w 17"/>
                    <a:gd name="T6" fmla="+- 0 7290 7278"/>
                    <a:gd name="T7" fmla="*/ 7290 h 29"/>
                    <a:gd name="T8" fmla="+- 0 4591 4591"/>
                    <a:gd name="T9" fmla="*/ T8 w 17"/>
                    <a:gd name="T10" fmla="+- 0 7278 7278"/>
                    <a:gd name="T11" fmla="*/ 7278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37" name="Group 3736"/>
              <p:cNvGrpSpPr>
                <a:grpSpLocks/>
              </p:cNvGrpSpPr>
              <p:nvPr/>
            </p:nvGrpSpPr>
            <p:grpSpPr bwMode="auto">
              <a:xfrm>
                <a:off x="3458" y="6621"/>
                <a:ext cx="1133" cy="658"/>
                <a:chOff x="3458" y="6621"/>
                <a:chExt cx="1133" cy="658"/>
              </a:xfrm>
            </p:grpSpPr>
            <p:sp>
              <p:nvSpPr>
                <p:cNvPr id="3974" name="Freeform 3973"/>
                <p:cNvSpPr>
                  <a:spLocks/>
                </p:cNvSpPr>
                <p:nvPr/>
              </p:nvSpPr>
              <p:spPr bwMode="auto">
                <a:xfrm>
                  <a:off x="3458" y="6621"/>
                  <a:ext cx="1133" cy="658"/>
                </a:xfrm>
                <a:custGeom>
                  <a:avLst/>
                  <a:gdLst>
                    <a:gd name="T0" fmla="+- 0 4591 3458"/>
                    <a:gd name="T1" fmla="*/ T0 w 1133"/>
                    <a:gd name="T2" fmla="+- 0 7278 6621"/>
                    <a:gd name="T3" fmla="*/ 7278 h 658"/>
                    <a:gd name="T4" fmla="+- 0 3458 3458"/>
                    <a:gd name="T5" fmla="*/ T4 w 1133"/>
                    <a:gd name="T6" fmla="+- 0 6621 6621"/>
                    <a:gd name="T7" fmla="*/ 6621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3" h="658">
                      <a:moveTo>
                        <a:pt x="1133" y="65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38" name="Group 3737"/>
              <p:cNvGrpSpPr>
                <a:grpSpLocks/>
              </p:cNvGrpSpPr>
              <p:nvPr/>
            </p:nvGrpSpPr>
            <p:grpSpPr bwMode="auto">
              <a:xfrm>
                <a:off x="4608" y="7307"/>
                <a:ext cx="2" cy="238"/>
                <a:chOff x="4608" y="7307"/>
                <a:chExt cx="2" cy="238"/>
              </a:xfrm>
            </p:grpSpPr>
            <p:sp>
              <p:nvSpPr>
                <p:cNvPr id="3973" name="Freeform 3972"/>
                <p:cNvSpPr>
                  <a:spLocks/>
                </p:cNvSpPr>
                <p:nvPr/>
              </p:nvSpPr>
              <p:spPr bwMode="auto">
                <a:xfrm>
                  <a:off x="4608" y="7307"/>
                  <a:ext cx="2" cy="238"/>
                </a:xfrm>
                <a:custGeom>
                  <a:avLst/>
                  <a:gdLst>
                    <a:gd name="T0" fmla="+- 0 7307 7307"/>
                    <a:gd name="T1" fmla="*/ 7307 h 238"/>
                    <a:gd name="T2" fmla="+- 0 7545 7307"/>
                    <a:gd name="T3" fmla="*/ 7545 h 23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8">
                      <a:moveTo>
                        <a:pt x="0" y="0"/>
                      </a:moveTo>
                      <a:lnTo>
                        <a:pt x="0" y="238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39" name="Group 3738"/>
              <p:cNvGrpSpPr>
                <a:grpSpLocks/>
              </p:cNvGrpSpPr>
              <p:nvPr/>
            </p:nvGrpSpPr>
            <p:grpSpPr bwMode="auto">
              <a:xfrm>
                <a:off x="4574" y="7288"/>
                <a:ext cx="17" cy="29"/>
                <a:chOff x="4574" y="7288"/>
                <a:chExt cx="17" cy="29"/>
              </a:xfrm>
            </p:grpSpPr>
            <p:sp>
              <p:nvSpPr>
                <p:cNvPr id="3972" name="Freeform 3971"/>
                <p:cNvSpPr>
                  <a:spLocks/>
                </p:cNvSpPr>
                <p:nvPr/>
              </p:nvSpPr>
              <p:spPr bwMode="auto">
                <a:xfrm>
                  <a:off x="4574" y="7288"/>
                  <a:ext cx="17" cy="29"/>
                </a:xfrm>
                <a:custGeom>
                  <a:avLst/>
                  <a:gdLst>
                    <a:gd name="T0" fmla="+- 0 4591 4574"/>
                    <a:gd name="T1" fmla="*/ T0 w 17"/>
                    <a:gd name="T2" fmla="+- 0 7317 7288"/>
                    <a:gd name="T3" fmla="*/ 7317 h 29"/>
                    <a:gd name="T4" fmla="+- 0 4586 4574"/>
                    <a:gd name="T5" fmla="*/ T4 w 17"/>
                    <a:gd name="T6" fmla="+- 0 7300 7288"/>
                    <a:gd name="T7" fmla="*/ 7300 h 29"/>
                    <a:gd name="T8" fmla="+- 0 4574 4574"/>
                    <a:gd name="T9" fmla="*/ T8 w 17"/>
                    <a:gd name="T10" fmla="+- 0 7288 7288"/>
                    <a:gd name="T11" fmla="*/ 7288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40" name="Group 3739"/>
              <p:cNvGrpSpPr>
                <a:grpSpLocks/>
              </p:cNvGrpSpPr>
              <p:nvPr/>
            </p:nvGrpSpPr>
            <p:grpSpPr bwMode="auto">
              <a:xfrm>
                <a:off x="3442" y="6630"/>
                <a:ext cx="1133" cy="658"/>
                <a:chOff x="3442" y="6630"/>
                <a:chExt cx="1133" cy="658"/>
              </a:xfrm>
            </p:grpSpPr>
            <p:sp>
              <p:nvSpPr>
                <p:cNvPr id="3971" name="Freeform 3970"/>
                <p:cNvSpPr>
                  <a:spLocks/>
                </p:cNvSpPr>
                <p:nvPr/>
              </p:nvSpPr>
              <p:spPr bwMode="auto">
                <a:xfrm>
                  <a:off x="3442" y="6630"/>
                  <a:ext cx="1133" cy="658"/>
                </a:xfrm>
                <a:custGeom>
                  <a:avLst/>
                  <a:gdLst>
                    <a:gd name="T0" fmla="+- 0 4574 3442"/>
                    <a:gd name="T1" fmla="*/ T0 w 1133"/>
                    <a:gd name="T2" fmla="+- 0 7288 6630"/>
                    <a:gd name="T3" fmla="*/ 7288 h 658"/>
                    <a:gd name="T4" fmla="+- 0 3442 3442"/>
                    <a:gd name="T5" fmla="*/ T4 w 1133"/>
                    <a:gd name="T6" fmla="+- 0 6630 6630"/>
                    <a:gd name="T7" fmla="*/ 6630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3" h="658">
                      <a:moveTo>
                        <a:pt x="1132" y="65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41" name="Group 3740"/>
              <p:cNvGrpSpPr>
                <a:grpSpLocks/>
              </p:cNvGrpSpPr>
              <p:nvPr/>
            </p:nvGrpSpPr>
            <p:grpSpPr bwMode="auto">
              <a:xfrm>
                <a:off x="4591" y="7317"/>
                <a:ext cx="2" cy="238"/>
                <a:chOff x="4591" y="7317"/>
                <a:chExt cx="2" cy="238"/>
              </a:xfrm>
            </p:grpSpPr>
            <p:sp>
              <p:nvSpPr>
                <p:cNvPr id="3970" name="Freeform 3969"/>
                <p:cNvSpPr>
                  <a:spLocks/>
                </p:cNvSpPr>
                <p:nvPr/>
              </p:nvSpPr>
              <p:spPr bwMode="auto">
                <a:xfrm>
                  <a:off x="4591" y="7317"/>
                  <a:ext cx="2" cy="238"/>
                </a:xfrm>
                <a:custGeom>
                  <a:avLst/>
                  <a:gdLst>
                    <a:gd name="T0" fmla="+- 0 7317 7317"/>
                    <a:gd name="T1" fmla="*/ 7317 h 238"/>
                    <a:gd name="T2" fmla="+- 0 7554 7317"/>
                    <a:gd name="T3" fmla="*/ 7554 h 23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8">
                      <a:moveTo>
                        <a:pt x="0" y="0"/>
                      </a:moveTo>
                      <a:lnTo>
                        <a:pt x="0" y="237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42" name="Group 3741"/>
              <p:cNvGrpSpPr>
                <a:grpSpLocks/>
              </p:cNvGrpSpPr>
              <p:nvPr/>
            </p:nvGrpSpPr>
            <p:grpSpPr bwMode="auto">
              <a:xfrm>
                <a:off x="4529" y="7314"/>
                <a:ext cx="17" cy="29"/>
                <a:chOff x="4529" y="7314"/>
                <a:chExt cx="17" cy="29"/>
              </a:xfrm>
            </p:grpSpPr>
            <p:sp>
              <p:nvSpPr>
                <p:cNvPr id="3969" name="Freeform 3968"/>
                <p:cNvSpPr>
                  <a:spLocks/>
                </p:cNvSpPr>
                <p:nvPr/>
              </p:nvSpPr>
              <p:spPr bwMode="auto">
                <a:xfrm>
                  <a:off x="4529" y="7314"/>
                  <a:ext cx="17" cy="29"/>
                </a:xfrm>
                <a:custGeom>
                  <a:avLst/>
                  <a:gdLst>
                    <a:gd name="T0" fmla="+- 0 4546 4529"/>
                    <a:gd name="T1" fmla="*/ T0 w 17"/>
                    <a:gd name="T2" fmla="+- 0 7343 7314"/>
                    <a:gd name="T3" fmla="*/ 7343 h 29"/>
                    <a:gd name="T4" fmla="+- 0 4541 4529"/>
                    <a:gd name="T5" fmla="*/ T4 w 17"/>
                    <a:gd name="T6" fmla="+- 0 7326 7314"/>
                    <a:gd name="T7" fmla="*/ 7326 h 29"/>
                    <a:gd name="T8" fmla="+- 0 4529 4529"/>
                    <a:gd name="T9" fmla="*/ T8 w 17"/>
                    <a:gd name="T10" fmla="+- 0 7314 7314"/>
                    <a:gd name="T11" fmla="*/ 7314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43" name="Group 3742"/>
              <p:cNvGrpSpPr>
                <a:grpSpLocks/>
              </p:cNvGrpSpPr>
              <p:nvPr/>
            </p:nvGrpSpPr>
            <p:grpSpPr bwMode="auto">
              <a:xfrm>
                <a:off x="3396" y="6657"/>
                <a:ext cx="1133" cy="658"/>
                <a:chOff x="3396" y="6657"/>
                <a:chExt cx="1133" cy="658"/>
              </a:xfrm>
            </p:grpSpPr>
            <p:sp>
              <p:nvSpPr>
                <p:cNvPr id="3968" name="Freeform 3967"/>
                <p:cNvSpPr>
                  <a:spLocks/>
                </p:cNvSpPr>
                <p:nvPr/>
              </p:nvSpPr>
              <p:spPr bwMode="auto">
                <a:xfrm>
                  <a:off x="3396" y="6657"/>
                  <a:ext cx="1133" cy="658"/>
                </a:xfrm>
                <a:custGeom>
                  <a:avLst/>
                  <a:gdLst>
                    <a:gd name="T0" fmla="+- 0 4529 3396"/>
                    <a:gd name="T1" fmla="*/ T0 w 1133"/>
                    <a:gd name="T2" fmla="+- 0 7314 6657"/>
                    <a:gd name="T3" fmla="*/ 7314 h 658"/>
                    <a:gd name="T4" fmla="+- 0 3396 3396"/>
                    <a:gd name="T5" fmla="*/ T4 w 1133"/>
                    <a:gd name="T6" fmla="+- 0 6657 6657"/>
                    <a:gd name="T7" fmla="*/ 6657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3" h="658">
                      <a:moveTo>
                        <a:pt x="1133" y="65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44" name="Group 3743"/>
              <p:cNvGrpSpPr>
                <a:grpSpLocks/>
              </p:cNvGrpSpPr>
              <p:nvPr/>
            </p:nvGrpSpPr>
            <p:grpSpPr bwMode="auto">
              <a:xfrm>
                <a:off x="4546" y="7343"/>
                <a:ext cx="2" cy="238"/>
                <a:chOff x="4546" y="7343"/>
                <a:chExt cx="2" cy="238"/>
              </a:xfrm>
            </p:grpSpPr>
            <p:sp>
              <p:nvSpPr>
                <p:cNvPr id="3967" name="Freeform 3966"/>
                <p:cNvSpPr>
                  <a:spLocks/>
                </p:cNvSpPr>
                <p:nvPr/>
              </p:nvSpPr>
              <p:spPr bwMode="auto">
                <a:xfrm>
                  <a:off x="4546" y="7343"/>
                  <a:ext cx="2" cy="238"/>
                </a:xfrm>
                <a:custGeom>
                  <a:avLst/>
                  <a:gdLst>
                    <a:gd name="T0" fmla="+- 0 7343 7343"/>
                    <a:gd name="T1" fmla="*/ 7343 h 238"/>
                    <a:gd name="T2" fmla="+- 0 7581 7343"/>
                    <a:gd name="T3" fmla="*/ 7581 h 23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8">
                      <a:moveTo>
                        <a:pt x="0" y="0"/>
                      </a:moveTo>
                      <a:lnTo>
                        <a:pt x="0" y="238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45" name="Group 3744"/>
              <p:cNvGrpSpPr>
                <a:grpSpLocks/>
              </p:cNvGrpSpPr>
              <p:nvPr/>
            </p:nvGrpSpPr>
            <p:grpSpPr bwMode="auto">
              <a:xfrm>
                <a:off x="4512" y="7324"/>
                <a:ext cx="17" cy="29"/>
                <a:chOff x="4512" y="7324"/>
                <a:chExt cx="17" cy="29"/>
              </a:xfrm>
            </p:grpSpPr>
            <p:sp>
              <p:nvSpPr>
                <p:cNvPr id="3966" name="Freeform 3965"/>
                <p:cNvSpPr>
                  <a:spLocks/>
                </p:cNvSpPr>
                <p:nvPr/>
              </p:nvSpPr>
              <p:spPr bwMode="auto">
                <a:xfrm>
                  <a:off x="4512" y="7324"/>
                  <a:ext cx="17" cy="29"/>
                </a:xfrm>
                <a:custGeom>
                  <a:avLst/>
                  <a:gdLst>
                    <a:gd name="T0" fmla="+- 0 4529 4512"/>
                    <a:gd name="T1" fmla="*/ T0 w 17"/>
                    <a:gd name="T2" fmla="+- 0 7353 7324"/>
                    <a:gd name="T3" fmla="*/ 7353 h 29"/>
                    <a:gd name="T4" fmla="+- 0 4524 4512"/>
                    <a:gd name="T5" fmla="*/ T4 w 17"/>
                    <a:gd name="T6" fmla="+- 0 7336 7324"/>
                    <a:gd name="T7" fmla="*/ 7336 h 29"/>
                    <a:gd name="T8" fmla="+- 0 4512 4512"/>
                    <a:gd name="T9" fmla="*/ T8 w 17"/>
                    <a:gd name="T10" fmla="+- 0 7324 7324"/>
                    <a:gd name="T11" fmla="*/ 7324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46" name="Group 3745"/>
              <p:cNvGrpSpPr>
                <a:grpSpLocks/>
              </p:cNvGrpSpPr>
              <p:nvPr/>
            </p:nvGrpSpPr>
            <p:grpSpPr bwMode="auto">
              <a:xfrm>
                <a:off x="3379" y="6666"/>
                <a:ext cx="1133" cy="658"/>
                <a:chOff x="3379" y="6666"/>
                <a:chExt cx="1133" cy="658"/>
              </a:xfrm>
            </p:grpSpPr>
            <p:sp>
              <p:nvSpPr>
                <p:cNvPr id="3965" name="Freeform 3964"/>
                <p:cNvSpPr>
                  <a:spLocks/>
                </p:cNvSpPr>
                <p:nvPr/>
              </p:nvSpPr>
              <p:spPr bwMode="auto">
                <a:xfrm>
                  <a:off x="3379" y="6666"/>
                  <a:ext cx="1133" cy="658"/>
                </a:xfrm>
                <a:custGeom>
                  <a:avLst/>
                  <a:gdLst>
                    <a:gd name="T0" fmla="+- 0 4512 3379"/>
                    <a:gd name="T1" fmla="*/ T0 w 1133"/>
                    <a:gd name="T2" fmla="+- 0 7324 6666"/>
                    <a:gd name="T3" fmla="*/ 7324 h 658"/>
                    <a:gd name="T4" fmla="+- 0 3379 3379"/>
                    <a:gd name="T5" fmla="*/ T4 w 1133"/>
                    <a:gd name="T6" fmla="+- 0 6666 6666"/>
                    <a:gd name="T7" fmla="*/ 6666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3" h="658">
                      <a:moveTo>
                        <a:pt x="1133" y="65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47" name="Group 3746"/>
              <p:cNvGrpSpPr>
                <a:grpSpLocks/>
              </p:cNvGrpSpPr>
              <p:nvPr/>
            </p:nvGrpSpPr>
            <p:grpSpPr bwMode="auto">
              <a:xfrm>
                <a:off x="4529" y="7353"/>
                <a:ext cx="2" cy="238"/>
                <a:chOff x="4529" y="7353"/>
                <a:chExt cx="2" cy="238"/>
              </a:xfrm>
            </p:grpSpPr>
            <p:sp>
              <p:nvSpPr>
                <p:cNvPr id="3964" name="Freeform 3963"/>
                <p:cNvSpPr>
                  <a:spLocks/>
                </p:cNvSpPr>
                <p:nvPr/>
              </p:nvSpPr>
              <p:spPr bwMode="auto">
                <a:xfrm>
                  <a:off x="4529" y="7353"/>
                  <a:ext cx="2" cy="238"/>
                </a:xfrm>
                <a:custGeom>
                  <a:avLst/>
                  <a:gdLst>
                    <a:gd name="T0" fmla="+- 0 7353 7353"/>
                    <a:gd name="T1" fmla="*/ 7353 h 238"/>
                    <a:gd name="T2" fmla="+- 0 7590 7353"/>
                    <a:gd name="T3" fmla="*/ 7590 h 23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8">
                      <a:moveTo>
                        <a:pt x="0" y="0"/>
                      </a:moveTo>
                      <a:lnTo>
                        <a:pt x="0" y="237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48" name="Group 3747"/>
              <p:cNvGrpSpPr>
                <a:grpSpLocks/>
              </p:cNvGrpSpPr>
              <p:nvPr/>
            </p:nvGrpSpPr>
            <p:grpSpPr bwMode="auto">
              <a:xfrm>
                <a:off x="4464" y="7350"/>
                <a:ext cx="17" cy="29"/>
                <a:chOff x="4464" y="7350"/>
                <a:chExt cx="17" cy="29"/>
              </a:xfrm>
            </p:grpSpPr>
            <p:sp>
              <p:nvSpPr>
                <p:cNvPr id="3963" name="Freeform 3962"/>
                <p:cNvSpPr>
                  <a:spLocks/>
                </p:cNvSpPr>
                <p:nvPr/>
              </p:nvSpPr>
              <p:spPr bwMode="auto">
                <a:xfrm>
                  <a:off x="4464" y="7350"/>
                  <a:ext cx="17" cy="29"/>
                </a:xfrm>
                <a:custGeom>
                  <a:avLst/>
                  <a:gdLst>
                    <a:gd name="T0" fmla="+- 0 4481 4464"/>
                    <a:gd name="T1" fmla="*/ T0 w 17"/>
                    <a:gd name="T2" fmla="+- 0 7379 7350"/>
                    <a:gd name="T3" fmla="*/ 7379 h 29"/>
                    <a:gd name="T4" fmla="+- 0 4476 4464"/>
                    <a:gd name="T5" fmla="*/ T4 w 17"/>
                    <a:gd name="T6" fmla="+- 0 7362 7350"/>
                    <a:gd name="T7" fmla="*/ 7362 h 29"/>
                    <a:gd name="T8" fmla="+- 0 4464 4464"/>
                    <a:gd name="T9" fmla="*/ T8 w 17"/>
                    <a:gd name="T10" fmla="+- 0 7350 7350"/>
                    <a:gd name="T11" fmla="*/ 7350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49" name="Group 3748"/>
              <p:cNvGrpSpPr>
                <a:grpSpLocks/>
              </p:cNvGrpSpPr>
              <p:nvPr/>
            </p:nvGrpSpPr>
            <p:grpSpPr bwMode="auto">
              <a:xfrm>
                <a:off x="3331" y="6695"/>
                <a:ext cx="1136" cy="658"/>
                <a:chOff x="3331" y="6695"/>
                <a:chExt cx="1136" cy="658"/>
              </a:xfrm>
            </p:grpSpPr>
            <p:sp>
              <p:nvSpPr>
                <p:cNvPr id="3962" name="Freeform 3961"/>
                <p:cNvSpPr>
                  <a:spLocks/>
                </p:cNvSpPr>
                <p:nvPr/>
              </p:nvSpPr>
              <p:spPr bwMode="auto">
                <a:xfrm>
                  <a:off x="3331" y="6695"/>
                  <a:ext cx="1136" cy="658"/>
                </a:xfrm>
                <a:custGeom>
                  <a:avLst/>
                  <a:gdLst>
                    <a:gd name="T0" fmla="+- 0 4466 3331"/>
                    <a:gd name="T1" fmla="*/ T0 w 1136"/>
                    <a:gd name="T2" fmla="+- 0 7353 6695"/>
                    <a:gd name="T3" fmla="*/ 7353 h 658"/>
                    <a:gd name="T4" fmla="+- 0 3331 3331"/>
                    <a:gd name="T5" fmla="*/ T4 w 1136"/>
                    <a:gd name="T6" fmla="+- 0 6695 6695"/>
                    <a:gd name="T7" fmla="*/ 6695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6" h="658">
                      <a:moveTo>
                        <a:pt x="1135" y="65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50" name="Group 3749"/>
              <p:cNvGrpSpPr>
                <a:grpSpLocks/>
              </p:cNvGrpSpPr>
              <p:nvPr/>
            </p:nvGrpSpPr>
            <p:grpSpPr bwMode="auto">
              <a:xfrm>
                <a:off x="4481" y="7379"/>
                <a:ext cx="2" cy="238"/>
                <a:chOff x="4481" y="7379"/>
                <a:chExt cx="2" cy="238"/>
              </a:xfrm>
            </p:grpSpPr>
            <p:sp>
              <p:nvSpPr>
                <p:cNvPr id="3961" name="Freeform 3960"/>
                <p:cNvSpPr>
                  <a:spLocks/>
                </p:cNvSpPr>
                <p:nvPr/>
              </p:nvSpPr>
              <p:spPr bwMode="auto">
                <a:xfrm>
                  <a:off x="4481" y="7379"/>
                  <a:ext cx="2" cy="238"/>
                </a:xfrm>
                <a:custGeom>
                  <a:avLst/>
                  <a:gdLst>
                    <a:gd name="T0" fmla="+- 0 7379 7379"/>
                    <a:gd name="T1" fmla="*/ 7379 h 238"/>
                    <a:gd name="T2" fmla="+- 0 7617 7379"/>
                    <a:gd name="T3" fmla="*/ 7617 h 23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8">
                      <a:moveTo>
                        <a:pt x="0" y="0"/>
                      </a:moveTo>
                      <a:lnTo>
                        <a:pt x="0" y="238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51" name="Group 3750"/>
              <p:cNvGrpSpPr>
                <a:grpSpLocks/>
              </p:cNvGrpSpPr>
              <p:nvPr/>
            </p:nvGrpSpPr>
            <p:grpSpPr bwMode="auto">
              <a:xfrm>
                <a:off x="4447" y="7360"/>
                <a:ext cx="17" cy="29"/>
                <a:chOff x="4447" y="7360"/>
                <a:chExt cx="17" cy="29"/>
              </a:xfrm>
            </p:grpSpPr>
            <p:sp>
              <p:nvSpPr>
                <p:cNvPr id="3960" name="Freeform 3959"/>
                <p:cNvSpPr>
                  <a:spLocks/>
                </p:cNvSpPr>
                <p:nvPr/>
              </p:nvSpPr>
              <p:spPr bwMode="auto">
                <a:xfrm>
                  <a:off x="4447" y="7360"/>
                  <a:ext cx="17" cy="29"/>
                </a:xfrm>
                <a:custGeom>
                  <a:avLst/>
                  <a:gdLst>
                    <a:gd name="T0" fmla="+- 0 4464 4447"/>
                    <a:gd name="T1" fmla="*/ T0 w 17"/>
                    <a:gd name="T2" fmla="+- 0 7389 7360"/>
                    <a:gd name="T3" fmla="*/ 7389 h 29"/>
                    <a:gd name="T4" fmla="+- 0 4459 4447"/>
                    <a:gd name="T5" fmla="*/ T4 w 17"/>
                    <a:gd name="T6" fmla="+- 0 7372 7360"/>
                    <a:gd name="T7" fmla="*/ 7372 h 29"/>
                    <a:gd name="T8" fmla="+- 0 4447 4447"/>
                    <a:gd name="T9" fmla="*/ T8 w 17"/>
                    <a:gd name="T10" fmla="+- 0 7360 7360"/>
                    <a:gd name="T11" fmla="*/ 7360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52" name="Group 3751"/>
              <p:cNvGrpSpPr>
                <a:grpSpLocks/>
              </p:cNvGrpSpPr>
              <p:nvPr/>
            </p:nvGrpSpPr>
            <p:grpSpPr bwMode="auto">
              <a:xfrm>
                <a:off x="3314" y="6705"/>
                <a:ext cx="1136" cy="658"/>
                <a:chOff x="3314" y="6705"/>
                <a:chExt cx="1136" cy="658"/>
              </a:xfrm>
            </p:grpSpPr>
            <p:sp>
              <p:nvSpPr>
                <p:cNvPr id="3959" name="Freeform 3958"/>
                <p:cNvSpPr>
                  <a:spLocks/>
                </p:cNvSpPr>
                <p:nvPr/>
              </p:nvSpPr>
              <p:spPr bwMode="auto">
                <a:xfrm>
                  <a:off x="3314" y="6705"/>
                  <a:ext cx="1136" cy="658"/>
                </a:xfrm>
                <a:custGeom>
                  <a:avLst/>
                  <a:gdLst>
                    <a:gd name="T0" fmla="+- 0 4450 3314"/>
                    <a:gd name="T1" fmla="*/ T0 w 1136"/>
                    <a:gd name="T2" fmla="+- 0 7362 6705"/>
                    <a:gd name="T3" fmla="*/ 7362 h 658"/>
                    <a:gd name="T4" fmla="+- 0 3314 3314"/>
                    <a:gd name="T5" fmla="*/ T4 w 1136"/>
                    <a:gd name="T6" fmla="+- 0 6705 6705"/>
                    <a:gd name="T7" fmla="*/ 6705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6" h="658">
                      <a:moveTo>
                        <a:pt x="1136" y="65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53" name="Group 3752"/>
              <p:cNvGrpSpPr>
                <a:grpSpLocks/>
              </p:cNvGrpSpPr>
              <p:nvPr/>
            </p:nvGrpSpPr>
            <p:grpSpPr bwMode="auto">
              <a:xfrm>
                <a:off x="4464" y="7389"/>
                <a:ext cx="2" cy="238"/>
                <a:chOff x="4464" y="7389"/>
                <a:chExt cx="2" cy="238"/>
              </a:xfrm>
            </p:grpSpPr>
            <p:sp>
              <p:nvSpPr>
                <p:cNvPr id="3958" name="Freeform 3957"/>
                <p:cNvSpPr>
                  <a:spLocks/>
                </p:cNvSpPr>
                <p:nvPr/>
              </p:nvSpPr>
              <p:spPr bwMode="auto">
                <a:xfrm>
                  <a:off x="4464" y="7389"/>
                  <a:ext cx="2" cy="238"/>
                </a:xfrm>
                <a:custGeom>
                  <a:avLst/>
                  <a:gdLst>
                    <a:gd name="T0" fmla="+- 0 7389 7389"/>
                    <a:gd name="T1" fmla="*/ 7389 h 238"/>
                    <a:gd name="T2" fmla="+- 0 7626 7389"/>
                    <a:gd name="T3" fmla="*/ 7626 h 238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38">
                      <a:moveTo>
                        <a:pt x="0" y="0"/>
                      </a:moveTo>
                      <a:lnTo>
                        <a:pt x="0" y="237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54" name="Group 3753"/>
              <p:cNvGrpSpPr>
                <a:grpSpLocks/>
              </p:cNvGrpSpPr>
              <p:nvPr/>
            </p:nvGrpSpPr>
            <p:grpSpPr bwMode="auto">
              <a:xfrm>
                <a:off x="4402" y="7389"/>
                <a:ext cx="17" cy="27"/>
                <a:chOff x="4402" y="7389"/>
                <a:chExt cx="17" cy="27"/>
              </a:xfrm>
            </p:grpSpPr>
            <p:sp>
              <p:nvSpPr>
                <p:cNvPr id="3957" name="Freeform 3956"/>
                <p:cNvSpPr>
                  <a:spLocks/>
                </p:cNvSpPr>
                <p:nvPr/>
              </p:nvSpPr>
              <p:spPr bwMode="auto">
                <a:xfrm>
                  <a:off x="4402" y="7389"/>
                  <a:ext cx="17" cy="27"/>
                </a:xfrm>
                <a:custGeom>
                  <a:avLst/>
                  <a:gdLst>
                    <a:gd name="T0" fmla="+- 0 4418 4402"/>
                    <a:gd name="T1" fmla="*/ T0 w 17"/>
                    <a:gd name="T2" fmla="+- 0 7415 7389"/>
                    <a:gd name="T3" fmla="*/ 7415 h 27"/>
                    <a:gd name="T4" fmla="+- 0 4414 4402"/>
                    <a:gd name="T5" fmla="*/ T4 w 17"/>
                    <a:gd name="T6" fmla="+- 0 7398 7389"/>
                    <a:gd name="T7" fmla="*/ 7398 h 27"/>
                    <a:gd name="T8" fmla="+- 0 4402 4402"/>
                    <a:gd name="T9" fmla="*/ T8 w 17"/>
                    <a:gd name="T10" fmla="+- 0 7389 7389"/>
                    <a:gd name="T11" fmla="*/ 7389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6" y="26"/>
                      </a:moveTo>
                      <a:lnTo>
                        <a:pt x="12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55" name="Group 3754"/>
              <p:cNvGrpSpPr>
                <a:grpSpLocks/>
              </p:cNvGrpSpPr>
              <p:nvPr/>
            </p:nvGrpSpPr>
            <p:grpSpPr bwMode="auto">
              <a:xfrm>
                <a:off x="3269" y="6731"/>
                <a:ext cx="1133" cy="658"/>
                <a:chOff x="3269" y="6731"/>
                <a:chExt cx="1133" cy="658"/>
              </a:xfrm>
            </p:grpSpPr>
            <p:sp>
              <p:nvSpPr>
                <p:cNvPr id="3956" name="Freeform 3955"/>
                <p:cNvSpPr>
                  <a:spLocks/>
                </p:cNvSpPr>
                <p:nvPr/>
              </p:nvSpPr>
              <p:spPr bwMode="auto">
                <a:xfrm>
                  <a:off x="3269" y="6731"/>
                  <a:ext cx="1133" cy="658"/>
                </a:xfrm>
                <a:custGeom>
                  <a:avLst/>
                  <a:gdLst>
                    <a:gd name="T0" fmla="+- 0 4402 3269"/>
                    <a:gd name="T1" fmla="*/ T0 w 1133"/>
                    <a:gd name="T2" fmla="+- 0 7389 6731"/>
                    <a:gd name="T3" fmla="*/ 7389 h 658"/>
                    <a:gd name="T4" fmla="+- 0 3269 3269"/>
                    <a:gd name="T5" fmla="*/ T4 w 1133"/>
                    <a:gd name="T6" fmla="+- 0 6731 6731"/>
                    <a:gd name="T7" fmla="*/ 6731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3" h="658">
                      <a:moveTo>
                        <a:pt x="1133" y="65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56" name="Group 3755"/>
              <p:cNvGrpSpPr>
                <a:grpSpLocks/>
              </p:cNvGrpSpPr>
              <p:nvPr/>
            </p:nvGrpSpPr>
            <p:grpSpPr bwMode="auto">
              <a:xfrm>
                <a:off x="4418" y="7415"/>
                <a:ext cx="2" cy="240"/>
                <a:chOff x="4418" y="7415"/>
                <a:chExt cx="2" cy="240"/>
              </a:xfrm>
            </p:grpSpPr>
            <p:sp>
              <p:nvSpPr>
                <p:cNvPr id="3955" name="Freeform 3954"/>
                <p:cNvSpPr>
                  <a:spLocks/>
                </p:cNvSpPr>
                <p:nvPr/>
              </p:nvSpPr>
              <p:spPr bwMode="auto">
                <a:xfrm>
                  <a:off x="4418" y="7415"/>
                  <a:ext cx="2" cy="240"/>
                </a:xfrm>
                <a:custGeom>
                  <a:avLst/>
                  <a:gdLst>
                    <a:gd name="T0" fmla="+- 0 7415 7415"/>
                    <a:gd name="T1" fmla="*/ 7415 h 240"/>
                    <a:gd name="T2" fmla="+- 0 7655 7415"/>
                    <a:gd name="T3" fmla="*/ 7655 h 24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0">
                      <a:moveTo>
                        <a:pt x="0" y="0"/>
                      </a:moveTo>
                      <a:lnTo>
                        <a:pt x="0" y="24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57" name="Group 3756"/>
              <p:cNvGrpSpPr>
                <a:grpSpLocks/>
              </p:cNvGrpSpPr>
              <p:nvPr/>
            </p:nvGrpSpPr>
            <p:grpSpPr bwMode="auto">
              <a:xfrm>
                <a:off x="4385" y="7398"/>
                <a:ext cx="17" cy="27"/>
                <a:chOff x="4385" y="7398"/>
                <a:chExt cx="17" cy="27"/>
              </a:xfrm>
            </p:grpSpPr>
            <p:sp>
              <p:nvSpPr>
                <p:cNvPr id="3954" name="Freeform 3953"/>
                <p:cNvSpPr>
                  <a:spLocks/>
                </p:cNvSpPr>
                <p:nvPr/>
              </p:nvSpPr>
              <p:spPr bwMode="auto">
                <a:xfrm>
                  <a:off x="4385" y="7398"/>
                  <a:ext cx="17" cy="27"/>
                </a:xfrm>
                <a:custGeom>
                  <a:avLst/>
                  <a:gdLst>
                    <a:gd name="T0" fmla="+- 0 4402 4385"/>
                    <a:gd name="T1" fmla="*/ T0 w 17"/>
                    <a:gd name="T2" fmla="+- 0 7425 7398"/>
                    <a:gd name="T3" fmla="*/ 7425 h 27"/>
                    <a:gd name="T4" fmla="+- 0 4397 4385"/>
                    <a:gd name="T5" fmla="*/ T4 w 17"/>
                    <a:gd name="T6" fmla="+- 0 7408 7398"/>
                    <a:gd name="T7" fmla="*/ 7408 h 27"/>
                    <a:gd name="T8" fmla="+- 0 4385 4385"/>
                    <a:gd name="T9" fmla="*/ T8 w 17"/>
                    <a:gd name="T10" fmla="+- 0 7398 7398"/>
                    <a:gd name="T11" fmla="*/ 7398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7"/>
                      </a:moveTo>
                      <a:lnTo>
                        <a:pt x="12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58" name="Group 3757"/>
              <p:cNvGrpSpPr>
                <a:grpSpLocks/>
              </p:cNvGrpSpPr>
              <p:nvPr/>
            </p:nvGrpSpPr>
            <p:grpSpPr bwMode="auto">
              <a:xfrm>
                <a:off x="3252" y="6741"/>
                <a:ext cx="1133" cy="658"/>
                <a:chOff x="3252" y="6741"/>
                <a:chExt cx="1133" cy="658"/>
              </a:xfrm>
            </p:grpSpPr>
            <p:sp>
              <p:nvSpPr>
                <p:cNvPr id="3953" name="Freeform 3952"/>
                <p:cNvSpPr>
                  <a:spLocks/>
                </p:cNvSpPr>
                <p:nvPr/>
              </p:nvSpPr>
              <p:spPr bwMode="auto">
                <a:xfrm>
                  <a:off x="3252" y="6741"/>
                  <a:ext cx="1133" cy="658"/>
                </a:xfrm>
                <a:custGeom>
                  <a:avLst/>
                  <a:gdLst>
                    <a:gd name="T0" fmla="+- 0 4385 3252"/>
                    <a:gd name="T1" fmla="*/ T0 w 1133"/>
                    <a:gd name="T2" fmla="+- 0 7398 6741"/>
                    <a:gd name="T3" fmla="*/ 7398 h 658"/>
                    <a:gd name="T4" fmla="+- 0 3252 3252"/>
                    <a:gd name="T5" fmla="*/ T4 w 1133"/>
                    <a:gd name="T6" fmla="+- 0 6741 6741"/>
                    <a:gd name="T7" fmla="*/ 6741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3" h="658">
                      <a:moveTo>
                        <a:pt x="1133" y="65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59" name="Group 3758"/>
              <p:cNvGrpSpPr>
                <a:grpSpLocks/>
              </p:cNvGrpSpPr>
              <p:nvPr/>
            </p:nvGrpSpPr>
            <p:grpSpPr bwMode="auto">
              <a:xfrm>
                <a:off x="4402" y="7425"/>
                <a:ext cx="2" cy="240"/>
                <a:chOff x="4402" y="7425"/>
                <a:chExt cx="2" cy="240"/>
              </a:xfrm>
            </p:grpSpPr>
            <p:sp>
              <p:nvSpPr>
                <p:cNvPr id="3952" name="Freeform 3951"/>
                <p:cNvSpPr>
                  <a:spLocks/>
                </p:cNvSpPr>
                <p:nvPr/>
              </p:nvSpPr>
              <p:spPr bwMode="auto">
                <a:xfrm>
                  <a:off x="4402" y="7425"/>
                  <a:ext cx="2" cy="240"/>
                </a:xfrm>
                <a:custGeom>
                  <a:avLst/>
                  <a:gdLst>
                    <a:gd name="T0" fmla="+- 0 7425 7425"/>
                    <a:gd name="T1" fmla="*/ 7425 h 240"/>
                    <a:gd name="T2" fmla="+- 0 7665 7425"/>
                    <a:gd name="T3" fmla="*/ 7665 h 24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0">
                      <a:moveTo>
                        <a:pt x="0" y="0"/>
                      </a:moveTo>
                      <a:lnTo>
                        <a:pt x="0" y="24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60" name="Group 3759"/>
              <p:cNvGrpSpPr>
                <a:grpSpLocks/>
              </p:cNvGrpSpPr>
              <p:nvPr/>
            </p:nvGrpSpPr>
            <p:grpSpPr bwMode="auto">
              <a:xfrm>
                <a:off x="4337" y="7425"/>
                <a:ext cx="17" cy="27"/>
                <a:chOff x="4337" y="7425"/>
                <a:chExt cx="17" cy="27"/>
              </a:xfrm>
            </p:grpSpPr>
            <p:sp>
              <p:nvSpPr>
                <p:cNvPr id="3951" name="Freeform 3950"/>
                <p:cNvSpPr>
                  <a:spLocks/>
                </p:cNvSpPr>
                <p:nvPr/>
              </p:nvSpPr>
              <p:spPr bwMode="auto">
                <a:xfrm>
                  <a:off x="4337" y="7425"/>
                  <a:ext cx="17" cy="27"/>
                </a:xfrm>
                <a:custGeom>
                  <a:avLst/>
                  <a:gdLst>
                    <a:gd name="T0" fmla="+- 0 4354 4337"/>
                    <a:gd name="T1" fmla="*/ T0 w 17"/>
                    <a:gd name="T2" fmla="+- 0 7451 7425"/>
                    <a:gd name="T3" fmla="*/ 7451 h 27"/>
                    <a:gd name="T4" fmla="+- 0 4349 4337"/>
                    <a:gd name="T5" fmla="*/ T4 w 17"/>
                    <a:gd name="T6" fmla="+- 0 7437 7425"/>
                    <a:gd name="T7" fmla="*/ 7437 h 27"/>
                    <a:gd name="T8" fmla="+- 0 4337 4337"/>
                    <a:gd name="T9" fmla="*/ T8 w 17"/>
                    <a:gd name="T10" fmla="+- 0 7425 7425"/>
                    <a:gd name="T11" fmla="*/ 7425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6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61" name="Group 3760"/>
              <p:cNvGrpSpPr>
                <a:grpSpLocks/>
              </p:cNvGrpSpPr>
              <p:nvPr/>
            </p:nvGrpSpPr>
            <p:grpSpPr bwMode="auto">
              <a:xfrm>
                <a:off x="3206" y="6767"/>
                <a:ext cx="1133" cy="658"/>
                <a:chOff x="3206" y="6767"/>
                <a:chExt cx="1133" cy="658"/>
              </a:xfrm>
            </p:grpSpPr>
            <p:sp>
              <p:nvSpPr>
                <p:cNvPr id="3950" name="Freeform 3949"/>
                <p:cNvSpPr>
                  <a:spLocks/>
                </p:cNvSpPr>
                <p:nvPr/>
              </p:nvSpPr>
              <p:spPr bwMode="auto">
                <a:xfrm>
                  <a:off x="3206" y="6767"/>
                  <a:ext cx="1133" cy="658"/>
                </a:xfrm>
                <a:custGeom>
                  <a:avLst/>
                  <a:gdLst>
                    <a:gd name="T0" fmla="+- 0 4339 3206"/>
                    <a:gd name="T1" fmla="*/ T0 w 1133"/>
                    <a:gd name="T2" fmla="+- 0 7425 6767"/>
                    <a:gd name="T3" fmla="*/ 7425 h 658"/>
                    <a:gd name="T4" fmla="+- 0 3206 3206"/>
                    <a:gd name="T5" fmla="*/ T4 w 1133"/>
                    <a:gd name="T6" fmla="+- 0 6767 6767"/>
                    <a:gd name="T7" fmla="*/ 6767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3" h="658">
                      <a:moveTo>
                        <a:pt x="1133" y="65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62" name="Group 3761"/>
              <p:cNvGrpSpPr>
                <a:grpSpLocks/>
              </p:cNvGrpSpPr>
              <p:nvPr/>
            </p:nvGrpSpPr>
            <p:grpSpPr bwMode="auto">
              <a:xfrm>
                <a:off x="4354" y="7451"/>
                <a:ext cx="2" cy="240"/>
                <a:chOff x="4354" y="7451"/>
                <a:chExt cx="2" cy="240"/>
              </a:xfrm>
            </p:grpSpPr>
            <p:sp>
              <p:nvSpPr>
                <p:cNvPr id="3949" name="Freeform 3948"/>
                <p:cNvSpPr>
                  <a:spLocks/>
                </p:cNvSpPr>
                <p:nvPr/>
              </p:nvSpPr>
              <p:spPr bwMode="auto">
                <a:xfrm>
                  <a:off x="4354" y="7451"/>
                  <a:ext cx="2" cy="240"/>
                </a:xfrm>
                <a:custGeom>
                  <a:avLst/>
                  <a:gdLst>
                    <a:gd name="T0" fmla="+- 0 7451 7451"/>
                    <a:gd name="T1" fmla="*/ 7451 h 240"/>
                    <a:gd name="T2" fmla="+- 0 7691 7451"/>
                    <a:gd name="T3" fmla="*/ 7691 h 24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0">
                      <a:moveTo>
                        <a:pt x="0" y="0"/>
                      </a:moveTo>
                      <a:lnTo>
                        <a:pt x="0" y="24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63" name="Group 3762"/>
              <p:cNvGrpSpPr>
                <a:grpSpLocks/>
              </p:cNvGrpSpPr>
              <p:nvPr/>
            </p:nvGrpSpPr>
            <p:grpSpPr bwMode="auto">
              <a:xfrm>
                <a:off x="4322" y="7434"/>
                <a:ext cx="17" cy="27"/>
                <a:chOff x="4322" y="7434"/>
                <a:chExt cx="17" cy="27"/>
              </a:xfrm>
            </p:grpSpPr>
            <p:sp>
              <p:nvSpPr>
                <p:cNvPr id="3948" name="Freeform 3947"/>
                <p:cNvSpPr>
                  <a:spLocks/>
                </p:cNvSpPr>
                <p:nvPr/>
              </p:nvSpPr>
              <p:spPr bwMode="auto">
                <a:xfrm>
                  <a:off x="4322" y="7434"/>
                  <a:ext cx="17" cy="27"/>
                </a:xfrm>
                <a:custGeom>
                  <a:avLst/>
                  <a:gdLst>
                    <a:gd name="T0" fmla="+- 0 4339 4322"/>
                    <a:gd name="T1" fmla="*/ T0 w 17"/>
                    <a:gd name="T2" fmla="+- 0 7461 7434"/>
                    <a:gd name="T3" fmla="*/ 7461 h 27"/>
                    <a:gd name="T4" fmla="+- 0 4334 4322"/>
                    <a:gd name="T5" fmla="*/ T4 w 17"/>
                    <a:gd name="T6" fmla="+- 0 7446 7434"/>
                    <a:gd name="T7" fmla="*/ 7446 h 27"/>
                    <a:gd name="T8" fmla="+- 0 4322 4322"/>
                    <a:gd name="T9" fmla="*/ T8 w 17"/>
                    <a:gd name="T10" fmla="+- 0 7434 7434"/>
                    <a:gd name="T11" fmla="*/ 7434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7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64" name="Group 3763"/>
              <p:cNvGrpSpPr>
                <a:grpSpLocks/>
              </p:cNvGrpSpPr>
              <p:nvPr/>
            </p:nvGrpSpPr>
            <p:grpSpPr bwMode="auto">
              <a:xfrm>
                <a:off x="3190" y="6777"/>
                <a:ext cx="1133" cy="658"/>
                <a:chOff x="3190" y="6777"/>
                <a:chExt cx="1133" cy="658"/>
              </a:xfrm>
            </p:grpSpPr>
            <p:sp>
              <p:nvSpPr>
                <p:cNvPr id="3947" name="Freeform 3946"/>
                <p:cNvSpPr>
                  <a:spLocks/>
                </p:cNvSpPr>
                <p:nvPr/>
              </p:nvSpPr>
              <p:spPr bwMode="auto">
                <a:xfrm>
                  <a:off x="3190" y="6777"/>
                  <a:ext cx="1133" cy="658"/>
                </a:xfrm>
                <a:custGeom>
                  <a:avLst/>
                  <a:gdLst>
                    <a:gd name="T0" fmla="+- 0 4322 3190"/>
                    <a:gd name="T1" fmla="*/ T0 w 1133"/>
                    <a:gd name="T2" fmla="+- 0 7434 6777"/>
                    <a:gd name="T3" fmla="*/ 7434 h 658"/>
                    <a:gd name="T4" fmla="+- 0 3190 3190"/>
                    <a:gd name="T5" fmla="*/ T4 w 1133"/>
                    <a:gd name="T6" fmla="+- 0 6777 6777"/>
                    <a:gd name="T7" fmla="*/ 6777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3" h="658">
                      <a:moveTo>
                        <a:pt x="1132" y="65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65" name="Group 3764"/>
              <p:cNvGrpSpPr>
                <a:grpSpLocks/>
              </p:cNvGrpSpPr>
              <p:nvPr/>
            </p:nvGrpSpPr>
            <p:grpSpPr bwMode="auto">
              <a:xfrm>
                <a:off x="4339" y="7461"/>
                <a:ext cx="2" cy="240"/>
                <a:chOff x="4339" y="7461"/>
                <a:chExt cx="2" cy="240"/>
              </a:xfrm>
            </p:grpSpPr>
            <p:sp>
              <p:nvSpPr>
                <p:cNvPr id="3946" name="Freeform 3945"/>
                <p:cNvSpPr>
                  <a:spLocks/>
                </p:cNvSpPr>
                <p:nvPr/>
              </p:nvSpPr>
              <p:spPr bwMode="auto">
                <a:xfrm>
                  <a:off x="4339" y="7461"/>
                  <a:ext cx="2" cy="240"/>
                </a:xfrm>
                <a:custGeom>
                  <a:avLst/>
                  <a:gdLst>
                    <a:gd name="T0" fmla="+- 0 7461 7461"/>
                    <a:gd name="T1" fmla="*/ 7461 h 240"/>
                    <a:gd name="T2" fmla="+- 0 7701 7461"/>
                    <a:gd name="T3" fmla="*/ 7701 h 24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0">
                      <a:moveTo>
                        <a:pt x="0" y="0"/>
                      </a:moveTo>
                      <a:lnTo>
                        <a:pt x="0" y="24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66" name="Group 3765"/>
              <p:cNvGrpSpPr>
                <a:grpSpLocks/>
              </p:cNvGrpSpPr>
              <p:nvPr/>
            </p:nvGrpSpPr>
            <p:grpSpPr bwMode="auto">
              <a:xfrm>
                <a:off x="4274" y="7461"/>
                <a:ext cx="17" cy="29"/>
                <a:chOff x="4274" y="7461"/>
                <a:chExt cx="17" cy="29"/>
              </a:xfrm>
            </p:grpSpPr>
            <p:sp>
              <p:nvSpPr>
                <p:cNvPr id="3945" name="Freeform 3944"/>
                <p:cNvSpPr>
                  <a:spLocks/>
                </p:cNvSpPr>
                <p:nvPr/>
              </p:nvSpPr>
              <p:spPr bwMode="auto">
                <a:xfrm>
                  <a:off x="4274" y="7461"/>
                  <a:ext cx="17" cy="29"/>
                </a:xfrm>
                <a:custGeom>
                  <a:avLst/>
                  <a:gdLst>
                    <a:gd name="T0" fmla="+- 0 4291 4274"/>
                    <a:gd name="T1" fmla="*/ T0 w 17"/>
                    <a:gd name="T2" fmla="+- 0 7490 7461"/>
                    <a:gd name="T3" fmla="*/ 7490 h 29"/>
                    <a:gd name="T4" fmla="+- 0 4286 4274"/>
                    <a:gd name="T5" fmla="*/ T4 w 17"/>
                    <a:gd name="T6" fmla="+- 0 7473 7461"/>
                    <a:gd name="T7" fmla="*/ 7473 h 29"/>
                    <a:gd name="T8" fmla="+- 0 4274 4274"/>
                    <a:gd name="T9" fmla="*/ T8 w 17"/>
                    <a:gd name="T10" fmla="+- 0 7461 7461"/>
                    <a:gd name="T11" fmla="*/ 7461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67" name="Group 3766"/>
              <p:cNvGrpSpPr>
                <a:grpSpLocks/>
              </p:cNvGrpSpPr>
              <p:nvPr/>
            </p:nvGrpSpPr>
            <p:grpSpPr bwMode="auto">
              <a:xfrm>
                <a:off x="3144" y="6803"/>
                <a:ext cx="1131" cy="658"/>
                <a:chOff x="3144" y="6803"/>
                <a:chExt cx="1131" cy="658"/>
              </a:xfrm>
            </p:grpSpPr>
            <p:sp>
              <p:nvSpPr>
                <p:cNvPr id="3944" name="Freeform 3943"/>
                <p:cNvSpPr>
                  <a:spLocks/>
                </p:cNvSpPr>
                <p:nvPr/>
              </p:nvSpPr>
              <p:spPr bwMode="auto">
                <a:xfrm>
                  <a:off x="3144" y="6803"/>
                  <a:ext cx="1131" cy="658"/>
                </a:xfrm>
                <a:custGeom>
                  <a:avLst/>
                  <a:gdLst>
                    <a:gd name="T0" fmla="+- 0 4274 3144"/>
                    <a:gd name="T1" fmla="*/ T0 w 1131"/>
                    <a:gd name="T2" fmla="+- 0 7461 6803"/>
                    <a:gd name="T3" fmla="*/ 7461 h 658"/>
                    <a:gd name="T4" fmla="+- 0 3144 3144"/>
                    <a:gd name="T5" fmla="*/ T4 w 1131"/>
                    <a:gd name="T6" fmla="+- 0 6803 6803"/>
                    <a:gd name="T7" fmla="*/ 6803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1" h="658">
                      <a:moveTo>
                        <a:pt x="1130" y="65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68" name="Group 3767"/>
              <p:cNvGrpSpPr>
                <a:grpSpLocks/>
              </p:cNvGrpSpPr>
              <p:nvPr/>
            </p:nvGrpSpPr>
            <p:grpSpPr bwMode="auto">
              <a:xfrm>
                <a:off x="4291" y="7490"/>
                <a:ext cx="2" cy="240"/>
                <a:chOff x="4291" y="7490"/>
                <a:chExt cx="2" cy="240"/>
              </a:xfrm>
            </p:grpSpPr>
            <p:sp>
              <p:nvSpPr>
                <p:cNvPr id="3943" name="Freeform 3942"/>
                <p:cNvSpPr>
                  <a:spLocks/>
                </p:cNvSpPr>
                <p:nvPr/>
              </p:nvSpPr>
              <p:spPr bwMode="auto">
                <a:xfrm>
                  <a:off x="4291" y="7490"/>
                  <a:ext cx="2" cy="240"/>
                </a:xfrm>
                <a:custGeom>
                  <a:avLst/>
                  <a:gdLst>
                    <a:gd name="T0" fmla="+- 0 7490 7490"/>
                    <a:gd name="T1" fmla="*/ 7490 h 240"/>
                    <a:gd name="T2" fmla="+- 0 7730 7490"/>
                    <a:gd name="T3" fmla="*/ 7730 h 24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0">
                      <a:moveTo>
                        <a:pt x="0" y="0"/>
                      </a:moveTo>
                      <a:lnTo>
                        <a:pt x="0" y="24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69" name="Group 3768"/>
              <p:cNvGrpSpPr>
                <a:grpSpLocks/>
              </p:cNvGrpSpPr>
              <p:nvPr/>
            </p:nvGrpSpPr>
            <p:grpSpPr bwMode="auto">
              <a:xfrm>
                <a:off x="4258" y="7470"/>
                <a:ext cx="17" cy="29"/>
                <a:chOff x="4258" y="7470"/>
                <a:chExt cx="17" cy="29"/>
              </a:xfrm>
            </p:grpSpPr>
            <p:sp>
              <p:nvSpPr>
                <p:cNvPr id="3942" name="Freeform 3941"/>
                <p:cNvSpPr>
                  <a:spLocks/>
                </p:cNvSpPr>
                <p:nvPr/>
              </p:nvSpPr>
              <p:spPr bwMode="auto">
                <a:xfrm>
                  <a:off x="4258" y="7470"/>
                  <a:ext cx="17" cy="29"/>
                </a:xfrm>
                <a:custGeom>
                  <a:avLst/>
                  <a:gdLst>
                    <a:gd name="T0" fmla="+- 0 4274 4258"/>
                    <a:gd name="T1" fmla="*/ T0 w 17"/>
                    <a:gd name="T2" fmla="+- 0 7499 7470"/>
                    <a:gd name="T3" fmla="*/ 7499 h 29"/>
                    <a:gd name="T4" fmla="+- 0 4270 4258"/>
                    <a:gd name="T5" fmla="*/ T4 w 17"/>
                    <a:gd name="T6" fmla="+- 0 7482 7470"/>
                    <a:gd name="T7" fmla="*/ 7482 h 29"/>
                    <a:gd name="T8" fmla="+- 0 4258 4258"/>
                    <a:gd name="T9" fmla="*/ T8 w 17"/>
                    <a:gd name="T10" fmla="+- 0 7470 7470"/>
                    <a:gd name="T11" fmla="*/ 7470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6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70" name="Group 3769"/>
              <p:cNvGrpSpPr>
                <a:grpSpLocks/>
              </p:cNvGrpSpPr>
              <p:nvPr/>
            </p:nvGrpSpPr>
            <p:grpSpPr bwMode="auto">
              <a:xfrm>
                <a:off x="3127" y="6813"/>
                <a:ext cx="1131" cy="658"/>
                <a:chOff x="3127" y="6813"/>
                <a:chExt cx="1131" cy="658"/>
              </a:xfrm>
            </p:grpSpPr>
            <p:sp>
              <p:nvSpPr>
                <p:cNvPr id="3941" name="Freeform 3940"/>
                <p:cNvSpPr>
                  <a:spLocks/>
                </p:cNvSpPr>
                <p:nvPr/>
              </p:nvSpPr>
              <p:spPr bwMode="auto">
                <a:xfrm>
                  <a:off x="3127" y="6813"/>
                  <a:ext cx="1131" cy="658"/>
                </a:xfrm>
                <a:custGeom>
                  <a:avLst/>
                  <a:gdLst>
                    <a:gd name="T0" fmla="+- 0 4258 3127"/>
                    <a:gd name="T1" fmla="*/ T0 w 1131"/>
                    <a:gd name="T2" fmla="+- 0 7470 6813"/>
                    <a:gd name="T3" fmla="*/ 7470 h 658"/>
                    <a:gd name="T4" fmla="+- 0 3127 3127"/>
                    <a:gd name="T5" fmla="*/ T4 w 1131"/>
                    <a:gd name="T6" fmla="+- 0 6813 6813"/>
                    <a:gd name="T7" fmla="*/ 6813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1" h="658">
                      <a:moveTo>
                        <a:pt x="1131" y="65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71" name="Group 3770"/>
              <p:cNvGrpSpPr>
                <a:grpSpLocks/>
              </p:cNvGrpSpPr>
              <p:nvPr/>
            </p:nvGrpSpPr>
            <p:grpSpPr bwMode="auto">
              <a:xfrm>
                <a:off x="4274" y="7499"/>
                <a:ext cx="2" cy="240"/>
                <a:chOff x="4274" y="7499"/>
                <a:chExt cx="2" cy="240"/>
              </a:xfrm>
            </p:grpSpPr>
            <p:sp>
              <p:nvSpPr>
                <p:cNvPr id="3940" name="Freeform 3939"/>
                <p:cNvSpPr>
                  <a:spLocks/>
                </p:cNvSpPr>
                <p:nvPr/>
              </p:nvSpPr>
              <p:spPr bwMode="auto">
                <a:xfrm>
                  <a:off x="4274" y="7499"/>
                  <a:ext cx="2" cy="240"/>
                </a:xfrm>
                <a:custGeom>
                  <a:avLst/>
                  <a:gdLst>
                    <a:gd name="T0" fmla="+- 0 7499 7499"/>
                    <a:gd name="T1" fmla="*/ 7499 h 240"/>
                    <a:gd name="T2" fmla="+- 0 7739 7499"/>
                    <a:gd name="T3" fmla="*/ 7739 h 24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0">
                      <a:moveTo>
                        <a:pt x="0" y="0"/>
                      </a:moveTo>
                      <a:lnTo>
                        <a:pt x="0" y="24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72" name="Group 3771"/>
              <p:cNvGrpSpPr>
                <a:grpSpLocks/>
              </p:cNvGrpSpPr>
              <p:nvPr/>
            </p:nvGrpSpPr>
            <p:grpSpPr bwMode="auto">
              <a:xfrm>
                <a:off x="4212" y="7497"/>
                <a:ext cx="17" cy="29"/>
                <a:chOff x="4212" y="7497"/>
                <a:chExt cx="17" cy="29"/>
              </a:xfrm>
            </p:grpSpPr>
            <p:sp>
              <p:nvSpPr>
                <p:cNvPr id="3939" name="Freeform 3938"/>
                <p:cNvSpPr>
                  <a:spLocks/>
                </p:cNvSpPr>
                <p:nvPr/>
              </p:nvSpPr>
              <p:spPr bwMode="auto">
                <a:xfrm>
                  <a:off x="4212" y="7497"/>
                  <a:ext cx="17" cy="29"/>
                </a:xfrm>
                <a:custGeom>
                  <a:avLst/>
                  <a:gdLst>
                    <a:gd name="T0" fmla="+- 0 4229 4212"/>
                    <a:gd name="T1" fmla="*/ T0 w 17"/>
                    <a:gd name="T2" fmla="+- 0 7526 7497"/>
                    <a:gd name="T3" fmla="*/ 7526 h 29"/>
                    <a:gd name="T4" fmla="+- 0 4224 4212"/>
                    <a:gd name="T5" fmla="*/ T4 w 17"/>
                    <a:gd name="T6" fmla="+- 0 7509 7497"/>
                    <a:gd name="T7" fmla="*/ 7509 h 29"/>
                    <a:gd name="T8" fmla="+- 0 4212 4212"/>
                    <a:gd name="T9" fmla="*/ T8 w 17"/>
                    <a:gd name="T10" fmla="+- 0 7497 7497"/>
                    <a:gd name="T11" fmla="*/ 7497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73" name="Group 3772"/>
              <p:cNvGrpSpPr>
                <a:grpSpLocks/>
              </p:cNvGrpSpPr>
              <p:nvPr/>
            </p:nvGrpSpPr>
            <p:grpSpPr bwMode="auto">
              <a:xfrm>
                <a:off x="3082" y="6842"/>
                <a:ext cx="1131" cy="656"/>
                <a:chOff x="3082" y="6842"/>
                <a:chExt cx="1131" cy="656"/>
              </a:xfrm>
            </p:grpSpPr>
            <p:sp>
              <p:nvSpPr>
                <p:cNvPr id="3938" name="Freeform 3937"/>
                <p:cNvSpPr>
                  <a:spLocks/>
                </p:cNvSpPr>
                <p:nvPr/>
              </p:nvSpPr>
              <p:spPr bwMode="auto">
                <a:xfrm>
                  <a:off x="3082" y="6842"/>
                  <a:ext cx="1131" cy="656"/>
                </a:xfrm>
                <a:custGeom>
                  <a:avLst/>
                  <a:gdLst>
                    <a:gd name="T0" fmla="+- 0 4212 3082"/>
                    <a:gd name="T1" fmla="*/ T0 w 1131"/>
                    <a:gd name="T2" fmla="+- 0 7497 6842"/>
                    <a:gd name="T3" fmla="*/ 7497 h 656"/>
                    <a:gd name="T4" fmla="+- 0 3082 3082"/>
                    <a:gd name="T5" fmla="*/ T4 w 1131"/>
                    <a:gd name="T6" fmla="+- 0 6842 6842"/>
                    <a:gd name="T7" fmla="*/ 6842 h 6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1" h="656">
                      <a:moveTo>
                        <a:pt x="1130" y="65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74" name="Group 3773"/>
              <p:cNvGrpSpPr>
                <a:grpSpLocks/>
              </p:cNvGrpSpPr>
              <p:nvPr/>
            </p:nvGrpSpPr>
            <p:grpSpPr bwMode="auto">
              <a:xfrm>
                <a:off x="4229" y="7526"/>
                <a:ext cx="2" cy="240"/>
                <a:chOff x="4229" y="7526"/>
                <a:chExt cx="2" cy="240"/>
              </a:xfrm>
            </p:grpSpPr>
            <p:sp>
              <p:nvSpPr>
                <p:cNvPr id="3937" name="Freeform 3936"/>
                <p:cNvSpPr>
                  <a:spLocks/>
                </p:cNvSpPr>
                <p:nvPr/>
              </p:nvSpPr>
              <p:spPr bwMode="auto">
                <a:xfrm>
                  <a:off x="4229" y="7526"/>
                  <a:ext cx="2" cy="240"/>
                </a:xfrm>
                <a:custGeom>
                  <a:avLst/>
                  <a:gdLst>
                    <a:gd name="T0" fmla="+- 0 7526 7526"/>
                    <a:gd name="T1" fmla="*/ 7526 h 240"/>
                    <a:gd name="T2" fmla="+- 0 7766 7526"/>
                    <a:gd name="T3" fmla="*/ 7766 h 24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0">
                      <a:moveTo>
                        <a:pt x="0" y="0"/>
                      </a:moveTo>
                      <a:lnTo>
                        <a:pt x="0" y="24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75" name="Group 3774"/>
              <p:cNvGrpSpPr>
                <a:grpSpLocks/>
              </p:cNvGrpSpPr>
              <p:nvPr/>
            </p:nvGrpSpPr>
            <p:grpSpPr bwMode="auto">
              <a:xfrm>
                <a:off x="4195" y="7506"/>
                <a:ext cx="17" cy="29"/>
                <a:chOff x="4195" y="7506"/>
                <a:chExt cx="17" cy="29"/>
              </a:xfrm>
            </p:grpSpPr>
            <p:sp>
              <p:nvSpPr>
                <p:cNvPr id="3936" name="Freeform 3935"/>
                <p:cNvSpPr>
                  <a:spLocks/>
                </p:cNvSpPr>
                <p:nvPr/>
              </p:nvSpPr>
              <p:spPr bwMode="auto">
                <a:xfrm>
                  <a:off x="4195" y="7506"/>
                  <a:ext cx="17" cy="29"/>
                </a:xfrm>
                <a:custGeom>
                  <a:avLst/>
                  <a:gdLst>
                    <a:gd name="T0" fmla="+- 0 4212 4195"/>
                    <a:gd name="T1" fmla="*/ T0 w 17"/>
                    <a:gd name="T2" fmla="+- 0 7535 7506"/>
                    <a:gd name="T3" fmla="*/ 7535 h 29"/>
                    <a:gd name="T4" fmla="+- 0 4207 4195"/>
                    <a:gd name="T5" fmla="*/ T4 w 17"/>
                    <a:gd name="T6" fmla="+- 0 7518 7506"/>
                    <a:gd name="T7" fmla="*/ 7518 h 29"/>
                    <a:gd name="T8" fmla="+- 0 4195 4195"/>
                    <a:gd name="T9" fmla="*/ T8 w 17"/>
                    <a:gd name="T10" fmla="+- 0 7506 7506"/>
                    <a:gd name="T11" fmla="*/ 7506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76" name="Group 3775"/>
              <p:cNvGrpSpPr>
                <a:grpSpLocks/>
              </p:cNvGrpSpPr>
              <p:nvPr/>
            </p:nvGrpSpPr>
            <p:grpSpPr bwMode="auto">
              <a:xfrm>
                <a:off x="3065" y="6851"/>
                <a:ext cx="1131" cy="656"/>
                <a:chOff x="3065" y="6851"/>
                <a:chExt cx="1131" cy="656"/>
              </a:xfrm>
            </p:grpSpPr>
            <p:sp>
              <p:nvSpPr>
                <p:cNvPr id="3935" name="Freeform 3934"/>
                <p:cNvSpPr>
                  <a:spLocks/>
                </p:cNvSpPr>
                <p:nvPr/>
              </p:nvSpPr>
              <p:spPr bwMode="auto">
                <a:xfrm>
                  <a:off x="3065" y="6851"/>
                  <a:ext cx="1131" cy="656"/>
                </a:xfrm>
                <a:custGeom>
                  <a:avLst/>
                  <a:gdLst>
                    <a:gd name="T0" fmla="+- 0 4195 3065"/>
                    <a:gd name="T1" fmla="*/ T0 w 1131"/>
                    <a:gd name="T2" fmla="+- 0 7506 6851"/>
                    <a:gd name="T3" fmla="*/ 7506 h 656"/>
                    <a:gd name="T4" fmla="+- 0 3065 3065"/>
                    <a:gd name="T5" fmla="*/ T4 w 1131"/>
                    <a:gd name="T6" fmla="+- 0 6851 6851"/>
                    <a:gd name="T7" fmla="*/ 6851 h 6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1" h="656">
                      <a:moveTo>
                        <a:pt x="1130" y="65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77" name="Group 3776"/>
              <p:cNvGrpSpPr>
                <a:grpSpLocks/>
              </p:cNvGrpSpPr>
              <p:nvPr/>
            </p:nvGrpSpPr>
            <p:grpSpPr bwMode="auto">
              <a:xfrm>
                <a:off x="4212" y="7535"/>
                <a:ext cx="2" cy="240"/>
                <a:chOff x="4212" y="7535"/>
                <a:chExt cx="2" cy="240"/>
              </a:xfrm>
            </p:grpSpPr>
            <p:sp>
              <p:nvSpPr>
                <p:cNvPr id="3934" name="Freeform 3933"/>
                <p:cNvSpPr>
                  <a:spLocks/>
                </p:cNvSpPr>
                <p:nvPr/>
              </p:nvSpPr>
              <p:spPr bwMode="auto">
                <a:xfrm>
                  <a:off x="4212" y="7535"/>
                  <a:ext cx="2" cy="240"/>
                </a:xfrm>
                <a:custGeom>
                  <a:avLst/>
                  <a:gdLst>
                    <a:gd name="T0" fmla="+- 0 7535 7535"/>
                    <a:gd name="T1" fmla="*/ 7535 h 240"/>
                    <a:gd name="T2" fmla="+- 0 7775 7535"/>
                    <a:gd name="T3" fmla="*/ 7775 h 24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0">
                      <a:moveTo>
                        <a:pt x="0" y="0"/>
                      </a:moveTo>
                      <a:lnTo>
                        <a:pt x="0" y="24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78" name="Group 3777"/>
              <p:cNvGrpSpPr>
                <a:grpSpLocks/>
              </p:cNvGrpSpPr>
              <p:nvPr/>
            </p:nvGrpSpPr>
            <p:grpSpPr bwMode="auto">
              <a:xfrm>
                <a:off x="4147" y="7533"/>
                <a:ext cx="17" cy="29"/>
                <a:chOff x="4147" y="7533"/>
                <a:chExt cx="17" cy="29"/>
              </a:xfrm>
            </p:grpSpPr>
            <p:sp>
              <p:nvSpPr>
                <p:cNvPr id="3933" name="Freeform 3932"/>
                <p:cNvSpPr>
                  <a:spLocks/>
                </p:cNvSpPr>
                <p:nvPr/>
              </p:nvSpPr>
              <p:spPr bwMode="auto">
                <a:xfrm>
                  <a:off x="4147" y="7533"/>
                  <a:ext cx="17" cy="29"/>
                </a:xfrm>
                <a:custGeom>
                  <a:avLst/>
                  <a:gdLst>
                    <a:gd name="T0" fmla="+- 0 4164 4147"/>
                    <a:gd name="T1" fmla="*/ T0 w 17"/>
                    <a:gd name="T2" fmla="+- 0 7562 7533"/>
                    <a:gd name="T3" fmla="*/ 7562 h 29"/>
                    <a:gd name="T4" fmla="+- 0 4159 4147"/>
                    <a:gd name="T5" fmla="*/ T4 w 17"/>
                    <a:gd name="T6" fmla="+- 0 7545 7533"/>
                    <a:gd name="T7" fmla="*/ 7545 h 29"/>
                    <a:gd name="T8" fmla="+- 0 4147 4147"/>
                    <a:gd name="T9" fmla="*/ T8 w 17"/>
                    <a:gd name="T10" fmla="+- 0 7533 7533"/>
                    <a:gd name="T11" fmla="*/ 7533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79" name="Group 3778"/>
              <p:cNvGrpSpPr>
                <a:grpSpLocks/>
              </p:cNvGrpSpPr>
              <p:nvPr/>
            </p:nvGrpSpPr>
            <p:grpSpPr bwMode="auto">
              <a:xfrm>
                <a:off x="3017" y="6878"/>
                <a:ext cx="1131" cy="658"/>
                <a:chOff x="3017" y="6878"/>
                <a:chExt cx="1131" cy="658"/>
              </a:xfrm>
            </p:grpSpPr>
            <p:sp>
              <p:nvSpPr>
                <p:cNvPr id="3932" name="Freeform 3931"/>
                <p:cNvSpPr>
                  <a:spLocks/>
                </p:cNvSpPr>
                <p:nvPr/>
              </p:nvSpPr>
              <p:spPr bwMode="auto">
                <a:xfrm>
                  <a:off x="3017" y="6878"/>
                  <a:ext cx="1131" cy="658"/>
                </a:xfrm>
                <a:custGeom>
                  <a:avLst/>
                  <a:gdLst>
                    <a:gd name="T0" fmla="+- 0 4147 3017"/>
                    <a:gd name="T1" fmla="*/ T0 w 1131"/>
                    <a:gd name="T2" fmla="+- 0 7535 6878"/>
                    <a:gd name="T3" fmla="*/ 7535 h 658"/>
                    <a:gd name="T4" fmla="+- 0 3017 3017"/>
                    <a:gd name="T5" fmla="*/ T4 w 1131"/>
                    <a:gd name="T6" fmla="+- 0 6878 6878"/>
                    <a:gd name="T7" fmla="*/ 6878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1" h="658">
                      <a:moveTo>
                        <a:pt x="1130" y="65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80" name="Group 3779"/>
              <p:cNvGrpSpPr>
                <a:grpSpLocks/>
              </p:cNvGrpSpPr>
              <p:nvPr/>
            </p:nvGrpSpPr>
            <p:grpSpPr bwMode="auto">
              <a:xfrm>
                <a:off x="4164" y="7562"/>
                <a:ext cx="2" cy="240"/>
                <a:chOff x="4164" y="7562"/>
                <a:chExt cx="2" cy="240"/>
              </a:xfrm>
            </p:grpSpPr>
            <p:sp>
              <p:nvSpPr>
                <p:cNvPr id="3931" name="Freeform 3930"/>
                <p:cNvSpPr>
                  <a:spLocks/>
                </p:cNvSpPr>
                <p:nvPr/>
              </p:nvSpPr>
              <p:spPr bwMode="auto">
                <a:xfrm>
                  <a:off x="4164" y="7562"/>
                  <a:ext cx="2" cy="240"/>
                </a:xfrm>
                <a:custGeom>
                  <a:avLst/>
                  <a:gdLst>
                    <a:gd name="T0" fmla="+- 0 7562 7562"/>
                    <a:gd name="T1" fmla="*/ 7562 h 240"/>
                    <a:gd name="T2" fmla="+- 0 7802 7562"/>
                    <a:gd name="T3" fmla="*/ 7802 h 24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0">
                      <a:moveTo>
                        <a:pt x="0" y="0"/>
                      </a:moveTo>
                      <a:lnTo>
                        <a:pt x="0" y="24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81" name="Group 3780"/>
              <p:cNvGrpSpPr>
                <a:grpSpLocks/>
              </p:cNvGrpSpPr>
              <p:nvPr/>
            </p:nvGrpSpPr>
            <p:grpSpPr bwMode="auto">
              <a:xfrm>
                <a:off x="4130" y="7542"/>
                <a:ext cx="17" cy="29"/>
                <a:chOff x="4130" y="7542"/>
                <a:chExt cx="17" cy="29"/>
              </a:xfrm>
            </p:grpSpPr>
            <p:sp>
              <p:nvSpPr>
                <p:cNvPr id="3930" name="Freeform 3929"/>
                <p:cNvSpPr>
                  <a:spLocks/>
                </p:cNvSpPr>
                <p:nvPr/>
              </p:nvSpPr>
              <p:spPr bwMode="auto">
                <a:xfrm>
                  <a:off x="4130" y="7542"/>
                  <a:ext cx="17" cy="29"/>
                </a:xfrm>
                <a:custGeom>
                  <a:avLst/>
                  <a:gdLst>
                    <a:gd name="T0" fmla="+- 0 4147 4130"/>
                    <a:gd name="T1" fmla="*/ T0 w 17"/>
                    <a:gd name="T2" fmla="+- 0 7571 7542"/>
                    <a:gd name="T3" fmla="*/ 7571 h 29"/>
                    <a:gd name="T4" fmla="+- 0 4142 4130"/>
                    <a:gd name="T5" fmla="*/ T4 w 17"/>
                    <a:gd name="T6" fmla="+- 0 7554 7542"/>
                    <a:gd name="T7" fmla="*/ 7554 h 29"/>
                    <a:gd name="T8" fmla="+- 0 4130 4130"/>
                    <a:gd name="T9" fmla="*/ T8 w 17"/>
                    <a:gd name="T10" fmla="+- 0 7542 7542"/>
                    <a:gd name="T11" fmla="*/ 7542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82" name="Group 3781"/>
              <p:cNvGrpSpPr>
                <a:grpSpLocks/>
              </p:cNvGrpSpPr>
              <p:nvPr/>
            </p:nvGrpSpPr>
            <p:grpSpPr bwMode="auto">
              <a:xfrm>
                <a:off x="3000" y="6887"/>
                <a:ext cx="1133" cy="656"/>
                <a:chOff x="3000" y="6887"/>
                <a:chExt cx="1133" cy="656"/>
              </a:xfrm>
            </p:grpSpPr>
            <p:sp>
              <p:nvSpPr>
                <p:cNvPr id="3929" name="Freeform 3928"/>
                <p:cNvSpPr>
                  <a:spLocks/>
                </p:cNvSpPr>
                <p:nvPr/>
              </p:nvSpPr>
              <p:spPr bwMode="auto">
                <a:xfrm>
                  <a:off x="3000" y="6887"/>
                  <a:ext cx="1133" cy="656"/>
                </a:xfrm>
                <a:custGeom>
                  <a:avLst/>
                  <a:gdLst>
                    <a:gd name="T0" fmla="+- 0 4133 3000"/>
                    <a:gd name="T1" fmla="*/ T0 w 1133"/>
                    <a:gd name="T2" fmla="+- 0 7542 6887"/>
                    <a:gd name="T3" fmla="*/ 7542 h 656"/>
                    <a:gd name="T4" fmla="+- 0 3000 3000"/>
                    <a:gd name="T5" fmla="*/ T4 w 1133"/>
                    <a:gd name="T6" fmla="+- 0 6887 6887"/>
                    <a:gd name="T7" fmla="*/ 6887 h 6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3" h="656">
                      <a:moveTo>
                        <a:pt x="1133" y="65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83" name="Group 3782"/>
              <p:cNvGrpSpPr>
                <a:grpSpLocks/>
              </p:cNvGrpSpPr>
              <p:nvPr/>
            </p:nvGrpSpPr>
            <p:grpSpPr bwMode="auto">
              <a:xfrm>
                <a:off x="4147" y="7571"/>
                <a:ext cx="2" cy="240"/>
                <a:chOff x="4147" y="7571"/>
                <a:chExt cx="2" cy="240"/>
              </a:xfrm>
            </p:grpSpPr>
            <p:sp>
              <p:nvSpPr>
                <p:cNvPr id="3928" name="Freeform 3927"/>
                <p:cNvSpPr>
                  <a:spLocks/>
                </p:cNvSpPr>
                <p:nvPr/>
              </p:nvSpPr>
              <p:spPr bwMode="auto">
                <a:xfrm>
                  <a:off x="4147" y="7571"/>
                  <a:ext cx="2" cy="240"/>
                </a:xfrm>
                <a:custGeom>
                  <a:avLst/>
                  <a:gdLst>
                    <a:gd name="T0" fmla="+- 0 7571 7571"/>
                    <a:gd name="T1" fmla="*/ 7571 h 240"/>
                    <a:gd name="T2" fmla="+- 0 7811 7571"/>
                    <a:gd name="T3" fmla="*/ 7811 h 24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0">
                      <a:moveTo>
                        <a:pt x="0" y="0"/>
                      </a:moveTo>
                      <a:lnTo>
                        <a:pt x="0" y="24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84" name="Group 3783"/>
              <p:cNvGrpSpPr>
                <a:grpSpLocks/>
              </p:cNvGrpSpPr>
              <p:nvPr/>
            </p:nvGrpSpPr>
            <p:grpSpPr bwMode="auto">
              <a:xfrm>
                <a:off x="4085" y="7571"/>
                <a:ext cx="17" cy="27"/>
                <a:chOff x="4085" y="7571"/>
                <a:chExt cx="17" cy="27"/>
              </a:xfrm>
            </p:grpSpPr>
            <p:sp>
              <p:nvSpPr>
                <p:cNvPr id="3927" name="Freeform 3926"/>
                <p:cNvSpPr>
                  <a:spLocks/>
                </p:cNvSpPr>
                <p:nvPr/>
              </p:nvSpPr>
              <p:spPr bwMode="auto">
                <a:xfrm>
                  <a:off x="4085" y="7571"/>
                  <a:ext cx="17" cy="27"/>
                </a:xfrm>
                <a:custGeom>
                  <a:avLst/>
                  <a:gdLst>
                    <a:gd name="T0" fmla="+- 0 4102 4085"/>
                    <a:gd name="T1" fmla="*/ T0 w 17"/>
                    <a:gd name="T2" fmla="+- 0 7598 7571"/>
                    <a:gd name="T3" fmla="*/ 7598 h 27"/>
                    <a:gd name="T4" fmla="+- 0 4097 4085"/>
                    <a:gd name="T5" fmla="*/ T4 w 17"/>
                    <a:gd name="T6" fmla="+- 0 7581 7571"/>
                    <a:gd name="T7" fmla="*/ 7581 h 27"/>
                    <a:gd name="T8" fmla="+- 0 4085 4085"/>
                    <a:gd name="T9" fmla="*/ T8 w 17"/>
                    <a:gd name="T10" fmla="+- 0 7571 7571"/>
                    <a:gd name="T11" fmla="*/ 7571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7"/>
                      </a:moveTo>
                      <a:lnTo>
                        <a:pt x="12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85" name="Group 3784"/>
              <p:cNvGrpSpPr>
                <a:grpSpLocks/>
              </p:cNvGrpSpPr>
              <p:nvPr/>
            </p:nvGrpSpPr>
            <p:grpSpPr bwMode="auto">
              <a:xfrm>
                <a:off x="2954" y="6914"/>
                <a:ext cx="1131" cy="658"/>
                <a:chOff x="2954" y="6914"/>
                <a:chExt cx="1131" cy="658"/>
              </a:xfrm>
            </p:grpSpPr>
            <p:sp>
              <p:nvSpPr>
                <p:cNvPr id="3926" name="Freeform 3925"/>
                <p:cNvSpPr>
                  <a:spLocks/>
                </p:cNvSpPr>
                <p:nvPr/>
              </p:nvSpPr>
              <p:spPr bwMode="auto">
                <a:xfrm>
                  <a:off x="2954" y="6914"/>
                  <a:ext cx="1131" cy="658"/>
                </a:xfrm>
                <a:custGeom>
                  <a:avLst/>
                  <a:gdLst>
                    <a:gd name="T0" fmla="+- 0 4085 2954"/>
                    <a:gd name="T1" fmla="*/ T0 w 1131"/>
                    <a:gd name="T2" fmla="+- 0 7571 6914"/>
                    <a:gd name="T3" fmla="*/ 7571 h 658"/>
                    <a:gd name="T4" fmla="+- 0 2954 2954"/>
                    <a:gd name="T5" fmla="*/ T4 w 1131"/>
                    <a:gd name="T6" fmla="+- 0 6914 6914"/>
                    <a:gd name="T7" fmla="*/ 6914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1" h="658">
                      <a:moveTo>
                        <a:pt x="1131" y="65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86" name="Group 3785"/>
              <p:cNvGrpSpPr>
                <a:grpSpLocks/>
              </p:cNvGrpSpPr>
              <p:nvPr/>
            </p:nvGrpSpPr>
            <p:grpSpPr bwMode="auto">
              <a:xfrm>
                <a:off x="4102" y="7598"/>
                <a:ext cx="2" cy="243"/>
                <a:chOff x="4102" y="7598"/>
                <a:chExt cx="2" cy="243"/>
              </a:xfrm>
            </p:grpSpPr>
            <p:sp>
              <p:nvSpPr>
                <p:cNvPr id="3925" name="Freeform 3924"/>
                <p:cNvSpPr>
                  <a:spLocks/>
                </p:cNvSpPr>
                <p:nvPr/>
              </p:nvSpPr>
              <p:spPr bwMode="auto">
                <a:xfrm>
                  <a:off x="4102" y="7598"/>
                  <a:ext cx="2" cy="243"/>
                </a:xfrm>
                <a:custGeom>
                  <a:avLst/>
                  <a:gdLst>
                    <a:gd name="T0" fmla="+- 0 7598 7598"/>
                    <a:gd name="T1" fmla="*/ 7598 h 243"/>
                    <a:gd name="T2" fmla="+- 0 7840 7598"/>
                    <a:gd name="T3" fmla="*/ 7840 h 24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3">
                      <a:moveTo>
                        <a:pt x="0" y="0"/>
                      </a:moveTo>
                      <a:lnTo>
                        <a:pt x="0" y="24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87" name="Group 3786"/>
              <p:cNvGrpSpPr>
                <a:grpSpLocks/>
              </p:cNvGrpSpPr>
              <p:nvPr/>
            </p:nvGrpSpPr>
            <p:grpSpPr bwMode="auto">
              <a:xfrm>
                <a:off x="4068" y="7578"/>
                <a:ext cx="17" cy="29"/>
                <a:chOff x="4068" y="7578"/>
                <a:chExt cx="17" cy="29"/>
              </a:xfrm>
            </p:grpSpPr>
            <p:sp>
              <p:nvSpPr>
                <p:cNvPr id="3924" name="Freeform 3923"/>
                <p:cNvSpPr>
                  <a:spLocks/>
                </p:cNvSpPr>
                <p:nvPr/>
              </p:nvSpPr>
              <p:spPr bwMode="auto">
                <a:xfrm>
                  <a:off x="4068" y="7578"/>
                  <a:ext cx="17" cy="29"/>
                </a:xfrm>
                <a:custGeom>
                  <a:avLst/>
                  <a:gdLst>
                    <a:gd name="T0" fmla="+- 0 4085 4068"/>
                    <a:gd name="T1" fmla="*/ T0 w 17"/>
                    <a:gd name="T2" fmla="+- 0 7607 7578"/>
                    <a:gd name="T3" fmla="*/ 7607 h 29"/>
                    <a:gd name="T4" fmla="+- 0 4080 4068"/>
                    <a:gd name="T5" fmla="*/ T4 w 17"/>
                    <a:gd name="T6" fmla="+- 0 7590 7578"/>
                    <a:gd name="T7" fmla="*/ 7590 h 29"/>
                    <a:gd name="T8" fmla="+- 0 4068 4068"/>
                    <a:gd name="T9" fmla="*/ T8 w 17"/>
                    <a:gd name="T10" fmla="+- 0 7578 7578"/>
                    <a:gd name="T11" fmla="*/ 7578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88" name="Group 3787"/>
              <p:cNvGrpSpPr>
                <a:grpSpLocks/>
              </p:cNvGrpSpPr>
              <p:nvPr/>
            </p:nvGrpSpPr>
            <p:grpSpPr bwMode="auto">
              <a:xfrm>
                <a:off x="2938" y="6923"/>
                <a:ext cx="1131" cy="658"/>
                <a:chOff x="2938" y="6923"/>
                <a:chExt cx="1131" cy="658"/>
              </a:xfrm>
            </p:grpSpPr>
            <p:sp>
              <p:nvSpPr>
                <p:cNvPr id="3923" name="Freeform 3922"/>
                <p:cNvSpPr>
                  <a:spLocks/>
                </p:cNvSpPr>
                <p:nvPr/>
              </p:nvSpPr>
              <p:spPr bwMode="auto">
                <a:xfrm>
                  <a:off x="2938" y="6923"/>
                  <a:ext cx="1131" cy="658"/>
                </a:xfrm>
                <a:custGeom>
                  <a:avLst/>
                  <a:gdLst>
                    <a:gd name="T0" fmla="+- 0 4068 2938"/>
                    <a:gd name="T1" fmla="*/ T0 w 1131"/>
                    <a:gd name="T2" fmla="+- 0 7581 6923"/>
                    <a:gd name="T3" fmla="*/ 7581 h 658"/>
                    <a:gd name="T4" fmla="+- 0 2938 2938"/>
                    <a:gd name="T5" fmla="*/ T4 w 1131"/>
                    <a:gd name="T6" fmla="+- 0 6923 6923"/>
                    <a:gd name="T7" fmla="*/ 6923 h 65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1" h="658">
                      <a:moveTo>
                        <a:pt x="1130" y="658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89" name="Group 3788"/>
              <p:cNvGrpSpPr>
                <a:grpSpLocks/>
              </p:cNvGrpSpPr>
              <p:nvPr/>
            </p:nvGrpSpPr>
            <p:grpSpPr bwMode="auto">
              <a:xfrm>
                <a:off x="4085" y="7607"/>
                <a:ext cx="2" cy="243"/>
                <a:chOff x="4085" y="7607"/>
                <a:chExt cx="2" cy="243"/>
              </a:xfrm>
            </p:grpSpPr>
            <p:sp>
              <p:nvSpPr>
                <p:cNvPr id="3922" name="Freeform 3921"/>
                <p:cNvSpPr>
                  <a:spLocks/>
                </p:cNvSpPr>
                <p:nvPr/>
              </p:nvSpPr>
              <p:spPr bwMode="auto">
                <a:xfrm>
                  <a:off x="4085" y="7607"/>
                  <a:ext cx="2" cy="243"/>
                </a:xfrm>
                <a:custGeom>
                  <a:avLst/>
                  <a:gdLst>
                    <a:gd name="T0" fmla="+- 0 7607 7607"/>
                    <a:gd name="T1" fmla="*/ 7607 h 243"/>
                    <a:gd name="T2" fmla="+- 0 7850 7607"/>
                    <a:gd name="T3" fmla="*/ 7850 h 24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3">
                      <a:moveTo>
                        <a:pt x="0" y="0"/>
                      </a:moveTo>
                      <a:lnTo>
                        <a:pt x="0" y="24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90" name="Group 3789"/>
              <p:cNvGrpSpPr>
                <a:grpSpLocks/>
              </p:cNvGrpSpPr>
              <p:nvPr/>
            </p:nvGrpSpPr>
            <p:grpSpPr bwMode="auto">
              <a:xfrm>
                <a:off x="4020" y="7607"/>
                <a:ext cx="17" cy="27"/>
                <a:chOff x="4020" y="7607"/>
                <a:chExt cx="17" cy="27"/>
              </a:xfrm>
            </p:grpSpPr>
            <p:sp>
              <p:nvSpPr>
                <p:cNvPr id="3921" name="Freeform 3920"/>
                <p:cNvSpPr>
                  <a:spLocks/>
                </p:cNvSpPr>
                <p:nvPr/>
              </p:nvSpPr>
              <p:spPr bwMode="auto">
                <a:xfrm>
                  <a:off x="4020" y="7607"/>
                  <a:ext cx="17" cy="27"/>
                </a:xfrm>
                <a:custGeom>
                  <a:avLst/>
                  <a:gdLst>
                    <a:gd name="T0" fmla="+- 0 4037 4020"/>
                    <a:gd name="T1" fmla="*/ T0 w 17"/>
                    <a:gd name="T2" fmla="+- 0 7634 7607"/>
                    <a:gd name="T3" fmla="*/ 7634 h 27"/>
                    <a:gd name="T4" fmla="+- 0 4032 4020"/>
                    <a:gd name="T5" fmla="*/ T4 w 17"/>
                    <a:gd name="T6" fmla="+- 0 7619 7607"/>
                    <a:gd name="T7" fmla="*/ 7619 h 27"/>
                    <a:gd name="T8" fmla="+- 0 4020 4020"/>
                    <a:gd name="T9" fmla="*/ T8 w 17"/>
                    <a:gd name="T10" fmla="+- 0 7607 7607"/>
                    <a:gd name="T11" fmla="*/ 7607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7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91" name="Group 3790"/>
              <p:cNvGrpSpPr>
                <a:grpSpLocks/>
              </p:cNvGrpSpPr>
              <p:nvPr/>
            </p:nvGrpSpPr>
            <p:grpSpPr bwMode="auto">
              <a:xfrm>
                <a:off x="2892" y="6952"/>
                <a:ext cx="1131" cy="656"/>
                <a:chOff x="2892" y="6952"/>
                <a:chExt cx="1131" cy="656"/>
              </a:xfrm>
            </p:grpSpPr>
            <p:sp>
              <p:nvSpPr>
                <p:cNvPr id="3920" name="Freeform 3919"/>
                <p:cNvSpPr>
                  <a:spLocks/>
                </p:cNvSpPr>
                <p:nvPr/>
              </p:nvSpPr>
              <p:spPr bwMode="auto">
                <a:xfrm>
                  <a:off x="2892" y="6952"/>
                  <a:ext cx="1131" cy="656"/>
                </a:xfrm>
                <a:custGeom>
                  <a:avLst/>
                  <a:gdLst>
                    <a:gd name="T0" fmla="+- 0 4022 2892"/>
                    <a:gd name="T1" fmla="*/ T0 w 1131"/>
                    <a:gd name="T2" fmla="+- 0 7607 6952"/>
                    <a:gd name="T3" fmla="*/ 7607 h 656"/>
                    <a:gd name="T4" fmla="+- 0 2892 2892"/>
                    <a:gd name="T5" fmla="*/ T4 w 1131"/>
                    <a:gd name="T6" fmla="+- 0 6952 6952"/>
                    <a:gd name="T7" fmla="*/ 6952 h 6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1" h="656">
                      <a:moveTo>
                        <a:pt x="1130" y="65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92" name="Group 3791"/>
              <p:cNvGrpSpPr>
                <a:grpSpLocks/>
              </p:cNvGrpSpPr>
              <p:nvPr/>
            </p:nvGrpSpPr>
            <p:grpSpPr bwMode="auto">
              <a:xfrm>
                <a:off x="4037" y="7634"/>
                <a:ext cx="2" cy="243"/>
                <a:chOff x="4037" y="7634"/>
                <a:chExt cx="2" cy="243"/>
              </a:xfrm>
            </p:grpSpPr>
            <p:sp>
              <p:nvSpPr>
                <p:cNvPr id="3919" name="Freeform 3918"/>
                <p:cNvSpPr>
                  <a:spLocks/>
                </p:cNvSpPr>
                <p:nvPr/>
              </p:nvSpPr>
              <p:spPr bwMode="auto">
                <a:xfrm>
                  <a:off x="4037" y="7634"/>
                  <a:ext cx="2" cy="243"/>
                </a:xfrm>
                <a:custGeom>
                  <a:avLst/>
                  <a:gdLst>
                    <a:gd name="T0" fmla="+- 0 7634 7634"/>
                    <a:gd name="T1" fmla="*/ 7634 h 243"/>
                    <a:gd name="T2" fmla="+- 0 7876 7634"/>
                    <a:gd name="T3" fmla="*/ 7876 h 24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3">
                      <a:moveTo>
                        <a:pt x="0" y="0"/>
                      </a:moveTo>
                      <a:lnTo>
                        <a:pt x="0" y="24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93" name="Group 3792"/>
              <p:cNvGrpSpPr>
                <a:grpSpLocks/>
              </p:cNvGrpSpPr>
              <p:nvPr/>
            </p:nvGrpSpPr>
            <p:grpSpPr bwMode="auto">
              <a:xfrm>
                <a:off x="4003" y="7617"/>
                <a:ext cx="20" cy="27"/>
                <a:chOff x="4003" y="7617"/>
                <a:chExt cx="20" cy="27"/>
              </a:xfrm>
            </p:grpSpPr>
            <p:sp>
              <p:nvSpPr>
                <p:cNvPr id="3918" name="Freeform 3917"/>
                <p:cNvSpPr>
                  <a:spLocks/>
                </p:cNvSpPr>
                <p:nvPr/>
              </p:nvSpPr>
              <p:spPr bwMode="auto">
                <a:xfrm>
                  <a:off x="4003" y="7617"/>
                  <a:ext cx="20" cy="27"/>
                </a:xfrm>
                <a:custGeom>
                  <a:avLst/>
                  <a:gdLst>
                    <a:gd name="T0" fmla="+- 0 4022 4003"/>
                    <a:gd name="T1" fmla="*/ T0 w 20"/>
                    <a:gd name="T2" fmla="+- 0 7643 7617"/>
                    <a:gd name="T3" fmla="*/ 7643 h 27"/>
                    <a:gd name="T4" fmla="+- 0 4018 4003"/>
                    <a:gd name="T5" fmla="*/ T4 w 20"/>
                    <a:gd name="T6" fmla="+- 0 7629 7617"/>
                    <a:gd name="T7" fmla="*/ 7629 h 27"/>
                    <a:gd name="T8" fmla="+- 0 4003 4003"/>
                    <a:gd name="T9" fmla="*/ T8 w 20"/>
                    <a:gd name="T10" fmla="+- 0 7617 7617"/>
                    <a:gd name="T11" fmla="*/ 7617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20" h="27">
                      <a:moveTo>
                        <a:pt x="19" y="26"/>
                      </a:moveTo>
                      <a:lnTo>
                        <a:pt x="15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94" name="Group 3793"/>
              <p:cNvGrpSpPr>
                <a:grpSpLocks/>
              </p:cNvGrpSpPr>
              <p:nvPr/>
            </p:nvGrpSpPr>
            <p:grpSpPr bwMode="auto">
              <a:xfrm>
                <a:off x="2875" y="6962"/>
                <a:ext cx="1131" cy="656"/>
                <a:chOff x="2875" y="6962"/>
                <a:chExt cx="1131" cy="656"/>
              </a:xfrm>
            </p:grpSpPr>
            <p:sp>
              <p:nvSpPr>
                <p:cNvPr id="3917" name="Freeform 3916"/>
                <p:cNvSpPr>
                  <a:spLocks/>
                </p:cNvSpPr>
                <p:nvPr/>
              </p:nvSpPr>
              <p:spPr bwMode="auto">
                <a:xfrm>
                  <a:off x="2875" y="6962"/>
                  <a:ext cx="1131" cy="656"/>
                </a:xfrm>
                <a:custGeom>
                  <a:avLst/>
                  <a:gdLst>
                    <a:gd name="T0" fmla="+- 0 4006 2875"/>
                    <a:gd name="T1" fmla="*/ T0 w 1131"/>
                    <a:gd name="T2" fmla="+- 0 7617 6962"/>
                    <a:gd name="T3" fmla="*/ 7617 h 656"/>
                    <a:gd name="T4" fmla="+- 0 2875 2875"/>
                    <a:gd name="T5" fmla="*/ T4 w 1131"/>
                    <a:gd name="T6" fmla="+- 0 6962 6962"/>
                    <a:gd name="T7" fmla="*/ 6962 h 6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1" h="656">
                      <a:moveTo>
                        <a:pt x="1131" y="65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95" name="Group 3794"/>
              <p:cNvGrpSpPr>
                <a:grpSpLocks/>
              </p:cNvGrpSpPr>
              <p:nvPr/>
            </p:nvGrpSpPr>
            <p:grpSpPr bwMode="auto">
              <a:xfrm>
                <a:off x="4022" y="7643"/>
                <a:ext cx="2" cy="243"/>
                <a:chOff x="4022" y="7643"/>
                <a:chExt cx="2" cy="243"/>
              </a:xfrm>
            </p:grpSpPr>
            <p:sp>
              <p:nvSpPr>
                <p:cNvPr id="3916" name="Freeform 3915"/>
                <p:cNvSpPr>
                  <a:spLocks/>
                </p:cNvSpPr>
                <p:nvPr/>
              </p:nvSpPr>
              <p:spPr bwMode="auto">
                <a:xfrm>
                  <a:off x="4022" y="7643"/>
                  <a:ext cx="2" cy="243"/>
                </a:xfrm>
                <a:custGeom>
                  <a:avLst/>
                  <a:gdLst>
                    <a:gd name="T0" fmla="+- 0 7643 7643"/>
                    <a:gd name="T1" fmla="*/ 7643 h 243"/>
                    <a:gd name="T2" fmla="+- 0 7886 7643"/>
                    <a:gd name="T3" fmla="*/ 7886 h 24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3">
                      <a:moveTo>
                        <a:pt x="0" y="0"/>
                      </a:moveTo>
                      <a:lnTo>
                        <a:pt x="0" y="24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96" name="Group 3795"/>
              <p:cNvGrpSpPr>
                <a:grpSpLocks/>
              </p:cNvGrpSpPr>
              <p:nvPr/>
            </p:nvGrpSpPr>
            <p:grpSpPr bwMode="auto">
              <a:xfrm>
                <a:off x="3958" y="7643"/>
                <a:ext cx="17" cy="27"/>
                <a:chOff x="3958" y="7643"/>
                <a:chExt cx="17" cy="27"/>
              </a:xfrm>
            </p:grpSpPr>
            <p:sp>
              <p:nvSpPr>
                <p:cNvPr id="3915" name="Freeform 3914"/>
                <p:cNvSpPr>
                  <a:spLocks/>
                </p:cNvSpPr>
                <p:nvPr/>
              </p:nvSpPr>
              <p:spPr bwMode="auto">
                <a:xfrm>
                  <a:off x="3958" y="7643"/>
                  <a:ext cx="17" cy="27"/>
                </a:xfrm>
                <a:custGeom>
                  <a:avLst/>
                  <a:gdLst>
                    <a:gd name="T0" fmla="+- 0 3974 3958"/>
                    <a:gd name="T1" fmla="*/ T0 w 17"/>
                    <a:gd name="T2" fmla="+- 0 7670 7643"/>
                    <a:gd name="T3" fmla="*/ 7670 h 27"/>
                    <a:gd name="T4" fmla="+- 0 3970 3958"/>
                    <a:gd name="T5" fmla="*/ T4 w 17"/>
                    <a:gd name="T6" fmla="+- 0 7655 7643"/>
                    <a:gd name="T7" fmla="*/ 7655 h 27"/>
                    <a:gd name="T8" fmla="+- 0 3958 3958"/>
                    <a:gd name="T9" fmla="*/ T8 w 17"/>
                    <a:gd name="T10" fmla="+- 0 7643 7643"/>
                    <a:gd name="T11" fmla="*/ 7643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6" y="27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97" name="Group 3796"/>
              <p:cNvGrpSpPr>
                <a:grpSpLocks/>
              </p:cNvGrpSpPr>
              <p:nvPr/>
            </p:nvGrpSpPr>
            <p:grpSpPr bwMode="auto">
              <a:xfrm>
                <a:off x="2830" y="6988"/>
                <a:ext cx="1128" cy="656"/>
                <a:chOff x="2830" y="6988"/>
                <a:chExt cx="1128" cy="656"/>
              </a:xfrm>
            </p:grpSpPr>
            <p:sp>
              <p:nvSpPr>
                <p:cNvPr id="3914" name="Freeform 3913"/>
                <p:cNvSpPr>
                  <a:spLocks/>
                </p:cNvSpPr>
                <p:nvPr/>
              </p:nvSpPr>
              <p:spPr bwMode="auto">
                <a:xfrm>
                  <a:off x="2830" y="6988"/>
                  <a:ext cx="1128" cy="656"/>
                </a:xfrm>
                <a:custGeom>
                  <a:avLst/>
                  <a:gdLst>
                    <a:gd name="T0" fmla="+- 0 3958 2830"/>
                    <a:gd name="T1" fmla="*/ T0 w 1128"/>
                    <a:gd name="T2" fmla="+- 0 7643 6988"/>
                    <a:gd name="T3" fmla="*/ 7643 h 656"/>
                    <a:gd name="T4" fmla="+- 0 2830 2830"/>
                    <a:gd name="T5" fmla="*/ T4 w 1128"/>
                    <a:gd name="T6" fmla="+- 0 6988 6988"/>
                    <a:gd name="T7" fmla="*/ 6988 h 6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28" h="656">
                      <a:moveTo>
                        <a:pt x="1128" y="65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98" name="Group 3797"/>
              <p:cNvGrpSpPr>
                <a:grpSpLocks/>
              </p:cNvGrpSpPr>
              <p:nvPr/>
            </p:nvGrpSpPr>
            <p:grpSpPr bwMode="auto">
              <a:xfrm>
                <a:off x="3974" y="7670"/>
                <a:ext cx="2" cy="245"/>
                <a:chOff x="3974" y="7670"/>
                <a:chExt cx="2" cy="245"/>
              </a:xfrm>
            </p:grpSpPr>
            <p:sp>
              <p:nvSpPr>
                <p:cNvPr id="3913" name="Freeform 3912"/>
                <p:cNvSpPr>
                  <a:spLocks/>
                </p:cNvSpPr>
                <p:nvPr/>
              </p:nvSpPr>
              <p:spPr bwMode="auto">
                <a:xfrm>
                  <a:off x="3974" y="7670"/>
                  <a:ext cx="2" cy="245"/>
                </a:xfrm>
                <a:custGeom>
                  <a:avLst/>
                  <a:gdLst>
                    <a:gd name="T0" fmla="+- 0 7670 7670"/>
                    <a:gd name="T1" fmla="*/ 7670 h 245"/>
                    <a:gd name="T2" fmla="+- 0 7914 7670"/>
                    <a:gd name="T3" fmla="*/ 7914 h 245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5">
                      <a:moveTo>
                        <a:pt x="0" y="0"/>
                      </a:moveTo>
                      <a:lnTo>
                        <a:pt x="0" y="24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799" name="Group 3798"/>
              <p:cNvGrpSpPr>
                <a:grpSpLocks/>
              </p:cNvGrpSpPr>
              <p:nvPr/>
            </p:nvGrpSpPr>
            <p:grpSpPr bwMode="auto">
              <a:xfrm>
                <a:off x="3941" y="7653"/>
                <a:ext cx="17" cy="27"/>
                <a:chOff x="3941" y="7653"/>
                <a:chExt cx="17" cy="27"/>
              </a:xfrm>
            </p:grpSpPr>
            <p:sp>
              <p:nvSpPr>
                <p:cNvPr id="3912" name="Freeform 3911"/>
                <p:cNvSpPr>
                  <a:spLocks/>
                </p:cNvSpPr>
                <p:nvPr/>
              </p:nvSpPr>
              <p:spPr bwMode="auto">
                <a:xfrm>
                  <a:off x="3941" y="7653"/>
                  <a:ext cx="17" cy="27"/>
                </a:xfrm>
                <a:custGeom>
                  <a:avLst/>
                  <a:gdLst>
                    <a:gd name="T0" fmla="+- 0 3958 3941"/>
                    <a:gd name="T1" fmla="*/ T0 w 17"/>
                    <a:gd name="T2" fmla="+- 0 7679 7653"/>
                    <a:gd name="T3" fmla="*/ 7679 h 27"/>
                    <a:gd name="T4" fmla="+- 0 3953 3941"/>
                    <a:gd name="T5" fmla="*/ T4 w 17"/>
                    <a:gd name="T6" fmla="+- 0 7665 7653"/>
                    <a:gd name="T7" fmla="*/ 7665 h 27"/>
                    <a:gd name="T8" fmla="+- 0 3941 3941"/>
                    <a:gd name="T9" fmla="*/ T8 w 17"/>
                    <a:gd name="T10" fmla="+- 0 7653 7653"/>
                    <a:gd name="T11" fmla="*/ 7653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6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00" name="Group 3799"/>
              <p:cNvGrpSpPr>
                <a:grpSpLocks/>
              </p:cNvGrpSpPr>
              <p:nvPr/>
            </p:nvGrpSpPr>
            <p:grpSpPr bwMode="auto">
              <a:xfrm>
                <a:off x="2813" y="6998"/>
                <a:ext cx="1128" cy="656"/>
                <a:chOff x="2813" y="6998"/>
                <a:chExt cx="1128" cy="656"/>
              </a:xfrm>
            </p:grpSpPr>
            <p:sp>
              <p:nvSpPr>
                <p:cNvPr id="3911" name="Freeform 3910"/>
                <p:cNvSpPr>
                  <a:spLocks/>
                </p:cNvSpPr>
                <p:nvPr/>
              </p:nvSpPr>
              <p:spPr bwMode="auto">
                <a:xfrm>
                  <a:off x="2813" y="6998"/>
                  <a:ext cx="1128" cy="656"/>
                </a:xfrm>
                <a:custGeom>
                  <a:avLst/>
                  <a:gdLst>
                    <a:gd name="T0" fmla="+- 0 3941 2813"/>
                    <a:gd name="T1" fmla="*/ T0 w 1128"/>
                    <a:gd name="T2" fmla="+- 0 7653 6998"/>
                    <a:gd name="T3" fmla="*/ 7653 h 656"/>
                    <a:gd name="T4" fmla="+- 0 2813 2813"/>
                    <a:gd name="T5" fmla="*/ T4 w 1128"/>
                    <a:gd name="T6" fmla="+- 0 6998 6998"/>
                    <a:gd name="T7" fmla="*/ 6998 h 6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28" h="656">
                      <a:moveTo>
                        <a:pt x="1128" y="65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01" name="Group 3800"/>
              <p:cNvGrpSpPr>
                <a:grpSpLocks/>
              </p:cNvGrpSpPr>
              <p:nvPr/>
            </p:nvGrpSpPr>
            <p:grpSpPr bwMode="auto">
              <a:xfrm>
                <a:off x="3958" y="7679"/>
                <a:ext cx="2" cy="245"/>
                <a:chOff x="3958" y="7679"/>
                <a:chExt cx="2" cy="245"/>
              </a:xfrm>
            </p:grpSpPr>
            <p:sp>
              <p:nvSpPr>
                <p:cNvPr id="3910" name="Freeform 3909"/>
                <p:cNvSpPr>
                  <a:spLocks/>
                </p:cNvSpPr>
                <p:nvPr/>
              </p:nvSpPr>
              <p:spPr bwMode="auto">
                <a:xfrm>
                  <a:off x="3958" y="7679"/>
                  <a:ext cx="2" cy="245"/>
                </a:xfrm>
                <a:custGeom>
                  <a:avLst/>
                  <a:gdLst>
                    <a:gd name="T0" fmla="+- 0 7679 7679"/>
                    <a:gd name="T1" fmla="*/ 7679 h 245"/>
                    <a:gd name="T2" fmla="+- 0 7924 7679"/>
                    <a:gd name="T3" fmla="*/ 7924 h 245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5">
                      <a:moveTo>
                        <a:pt x="0" y="0"/>
                      </a:moveTo>
                      <a:lnTo>
                        <a:pt x="0" y="245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02" name="Group 3801"/>
              <p:cNvGrpSpPr>
                <a:grpSpLocks/>
              </p:cNvGrpSpPr>
              <p:nvPr/>
            </p:nvGrpSpPr>
            <p:grpSpPr bwMode="auto">
              <a:xfrm>
                <a:off x="3895" y="7679"/>
                <a:ext cx="17" cy="29"/>
                <a:chOff x="3895" y="7679"/>
                <a:chExt cx="17" cy="29"/>
              </a:xfrm>
            </p:grpSpPr>
            <p:sp>
              <p:nvSpPr>
                <p:cNvPr id="3909" name="Freeform 3908"/>
                <p:cNvSpPr>
                  <a:spLocks/>
                </p:cNvSpPr>
                <p:nvPr/>
              </p:nvSpPr>
              <p:spPr bwMode="auto">
                <a:xfrm>
                  <a:off x="3895" y="7679"/>
                  <a:ext cx="17" cy="29"/>
                </a:xfrm>
                <a:custGeom>
                  <a:avLst/>
                  <a:gdLst>
                    <a:gd name="T0" fmla="+- 0 3912 3895"/>
                    <a:gd name="T1" fmla="*/ T0 w 17"/>
                    <a:gd name="T2" fmla="+- 0 7708 7679"/>
                    <a:gd name="T3" fmla="*/ 7708 h 29"/>
                    <a:gd name="T4" fmla="+- 0 3907 3895"/>
                    <a:gd name="T5" fmla="*/ T4 w 17"/>
                    <a:gd name="T6" fmla="+- 0 7691 7679"/>
                    <a:gd name="T7" fmla="*/ 7691 h 29"/>
                    <a:gd name="T8" fmla="+- 0 3895 3895"/>
                    <a:gd name="T9" fmla="*/ T8 w 17"/>
                    <a:gd name="T10" fmla="+- 0 7679 7679"/>
                    <a:gd name="T11" fmla="*/ 7679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03" name="Group 3802"/>
              <p:cNvGrpSpPr>
                <a:grpSpLocks/>
              </p:cNvGrpSpPr>
              <p:nvPr/>
            </p:nvGrpSpPr>
            <p:grpSpPr bwMode="auto">
              <a:xfrm>
                <a:off x="2765" y="7024"/>
                <a:ext cx="1131" cy="656"/>
                <a:chOff x="2765" y="7024"/>
                <a:chExt cx="1131" cy="656"/>
              </a:xfrm>
            </p:grpSpPr>
            <p:sp>
              <p:nvSpPr>
                <p:cNvPr id="3908" name="Freeform 3907"/>
                <p:cNvSpPr>
                  <a:spLocks/>
                </p:cNvSpPr>
                <p:nvPr/>
              </p:nvSpPr>
              <p:spPr bwMode="auto">
                <a:xfrm>
                  <a:off x="2765" y="7024"/>
                  <a:ext cx="1131" cy="656"/>
                </a:xfrm>
                <a:custGeom>
                  <a:avLst/>
                  <a:gdLst>
                    <a:gd name="T0" fmla="+- 0 3895 2765"/>
                    <a:gd name="T1" fmla="*/ T0 w 1131"/>
                    <a:gd name="T2" fmla="+- 0 7679 7024"/>
                    <a:gd name="T3" fmla="*/ 7679 h 656"/>
                    <a:gd name="T4" fmla="+- 0 2765 2765"/>
                    <a:gd name="T5" fmla="*/ T4 w 1131"/>
                    <a:gd name="T6" fmla="+- 0 7024 7024"/>
                    <a:gd name="T7" fmla="*/ 7024 h 6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1" h="656">
                      <a:moveTo>
                        <a:pt x="1130" y="65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04" name="Group 3803"/>
              <p:cNvGrpSpPr>
                <a:grpSpLocks/>
              </p:cNvGrpSpPr>
              <p:nvPr/>
            </p:nvGrpSpPr>
            <p:grpSpPr bwMode="auto">
              <a:xfrm>
                <a:off x="3912" y="7708"/>
                <a:ext cx="2" cy="243"/>
                <a:chOff x="3912" y="7708"/>
                <a:chExt cx="2" cy="243"/>
              </a:xfrm>
            </p:grpSpPr>
            <p:sp>
              <p:nvSpPr>
                <p:cNvPr id="3907" name="Freeform 3906"/>
                <p:cNvSpPr>
                  <a:spLocks/>
                </p:cNvSpPr>
                <p:nvPr/>
              </p:nvSpPr>
              <p:spPr bwMode="auto">
                <a:xfrm>
                  <a:off x="3912" y="7708"/>
                  <a:ext cx="2" cy="243"/>
                </a:xfrm>
                <a:custGeom>
                  <a:avLst/>
                  <a:gdLst>
                    <a:gd name="T0" fmla="+- 0 7708 7708"/>
                    <a:gd name="T1" fmla="*/ 7708 h 243"/>
                    <a:gd name="T2" fmla="+- 0 7950 7708"/>
                    <a:gd name="T3" fmla="*/ 7950 h 24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3">
                      <a:moveTo>
                        <a:pt x="0" y="0"/>
                      </a:moveTo>
                      <a:lnTo>
                        <a:pt x="0" y="24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05" name="Group 3804"/>
              <p:cNvGrpSpPr>
                <a:grpSpLocks/>
              </p:cNvGrpSpPr>
              <p:nvPr/>
            </p:nvGrpSpPr>
            <p:grpSpPr bwMode="auto">
              <a:xfrm>
                <a:off x="3878" y="7689"/>
                <a:ext cx="17" cy="29"/>
                <a:chOff x="3878" y="7689"/>
                <a:chExt cx="17" cy="29"/>
              </a:xfrm>
            </p:grpSpPr>
            <p:sp>
              <p:nvSpPr>
                <p:cNvPr id="3906" name="Freeform 3905"/>
                <p:cNvSpPr>
                  <a:spLocks/>
                </p:cNvSpPr>
                <p:nvPr/>
              </p:nvSpPr>
              <p:spPr bwMode="auto">
                <a:xfrm>
                  <a:off x="3878" y="7689"/>
                  <a:ext cx="17" cy="29"/>
                </a:xfrm>
                <a:custGeom>
                  <a:avLst/>
                  <a:gdLst>
                    <a:gd name="T0" fmla="+- 0 3895 3878"/>
                    <a:gd name="T1" fmla="*/ T0 w 17"/>
                    <a:gd name="T2" fmla="+- 0 7718 7689"/>
                    <a:gd name="T3" fmla="*/ 7718 h 29"/>
                    <a:gd name="T4" fmla="+- 0 3890 3878"/>
                    <a:gd name="T5" fmla="*/ T4 w 17"/>
                    <a:gd name="T6" fmla="+- 0 7701 7689"/>
                    <a:gd name="T7" fmla="*/ 7701 h 29"/>
                    <a:gd name="T8" fmla="+- 0 3878 3878"/>
                    <a:gd name="T9" fmla="*/ T8 w 17"/>
                    <a:gd name="T10" fmla="+- 0 7689 7689"/>
                    <a:gd name="T11" fmla="*/ 7689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06" name="Group 3805"/>
              <p:cNvGrpSpPr>
                <a:grpSpLocks/>
              </p:cNvGrpSpPr>
              <p:nvPr/>
            </p:nvGrpSpPr>
            <p:grpSpPr bwMode="auto">
              <a:xfrm>
                <a:off x="2750" y="7034"/>
                <a:ext cx="1128" cy="656"/>
                <a:chOff x="2750" y="7034"/>
                <a:chExt cx="1128" cy="656"/>
              </a:xfrm>
            </p:grpSpPr>
            <p:sp>
              <p:nvSpPr>
                <p:cNvPr id="3905" name="Freeform 3904"/>
                <p:cNvSpPr>
                  <a:spLocks/>
                </p:cNvSpPr>
                <p:nvPr/>
              </p:nvSpPr>
              <p:spPr bwMode="auto">
                <a:xfrm>
                  <a:off x="2750" y="7034"/>
                  <a:ext cx="1128" cy="656"/>
                </a:xfrm>
                <a:custGeom>
                  <a:avLst/>
                  <a:gdLst>
                    <a:gd name="T0" fmla="+- 0 3878 2750"/>
                    <a:gd name="T1" fmla="*/ T0 w 1128"/>
                    <a:gd name="T2" fmla="+- 0 7689 7034"/>
                    <a:gd name="T3" fmla="*/ 7689 h 656"/>
                    <a:gd name="T4" fmla="+- 0 2750 2750"/>
                    <a:gd name="T5" fmla="*/ T4 w 1128"/>
                    <a:gd name="T6" fmla="+- 0 7034 7034"/>
                    <a:gd name="T7" fmla="*/ 7034 h 6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28" h="656">
                      <a:moveTo>
                        <a:pt x="1128" y="65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07" name="Group 3806"/>
              <p:cNvGrpSpPr>
                <a:grpSpLocks/>
              </p:cNvGrpSpPr>
              <p:nvPr/>
            </p:nvGrpSpPr>
            <p:grpSpPr bwMode="auto">
              <a:xfrm>
                <a:off x="3895" y="7718"/>
                <a:ext cx="2" cy="243"/>
                <a:chOff x="3895" y="7718"/>
                <a:chExt cx="2" cy="243"/>
              </a:xfrm>
            </p:grpSpPr>
            <p:sp>
              <p:nvSpPr>
                <p:cNvPr id="3904" name="Freeform 3903"/>
                <p:cNvSpPr>
                  <a:spLocks/>
                </p:cNvSpPr>
                <p:nvPr/>
              </p:nvSpPr>
              <p:spPr bwMode="auto">
                <a:xfrm>
                  <a:off x="3895" y="7718"/>
                  <a:ext cx="2" cy="243"/>
                </a:xfrm>
                <a:custGeom>
                  <a:avLst/>
                  <a:gdLst>
                    <a:gd name="T0" fmla="+- 0 7718 7718"/>
                    <a:gd name="T1" fmla="*/ 7718 h 243"/>
                    <a:gd name="T2" fmla="+- 0 7960 7718"/>
                    <a:gd name="T3" fmla="*/ 7960 h 24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3">
                      <a:moveTo>
                        <a:pt x="0" y="0"/>
                      </a:moveTo>
                      <a:lnTo>
                        <a:pt x="0" y="24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08" name="Group 3807"/>
              <p:cNvGrpSpPr>
                <a:grpSpLocks/>
              </p:cNvGrpSpPr>
              <p:nvPr/>
            </p:nvGrpSpPr>
            <p:grpSpPr bwMode="auto">
              <a:xfrm>
                <a:off x="3830" y="7715"/>
                <a:ext cx="17" cy="29"/>
                <a:chOff x="3830" y="7715"/>
                <a:chExt cx="17" cy="29"/>
              </a:xfrm>
            </p:grpSpPr>
            <p:sp>
              <p:nvSpPr>
                <p:cNvPr id="3903" name="Freeform 3902"/>
                <p:cNvSpPr>
                  <a:spLocks/>
                </p:cNvSpPr>
                <p:nvPr/>
              </p:nvSpPr>
              <p:spPr bwMode="auto">
                <a:xfrm>
                  <a:off x="3830" y="7715"/>
                  <a:ext cx="17" cy="29"/>
                </a:xfrm>
                <a:custGeom>
                  <a:avLst/>
                  <a:gdLst>
                    <a:gd name="T0" fmla="+- 0 3847 3830"/>
                    <a:gd name="T1" fmla="*/ T0 w 17"/>
                    <a:gd name="T2" fmla="+- 0 7744 7715"/>
                    <a:gd name="T3" fmla="*/ 7744 h 29"/>
                    <a:gd name="T4" fmla="+- 0 3842 3830"/>
                    <a:gd name="T5" fmla="*/ T4 w 17"/>
                    <a:gd name="T6" fmla="+- 0 7727 7715"/>
                    <a:gd name="T7" fmla="*/ 7727 h 29"/>
                    <a:gd name="T8" fmla="+- 0 3830 3830"/>
                    <a:gd name="T9" fmla="*/ T8 w 17"/>
                    <a:gd name="T10" fmla="+- 0 7715 7715"/>
                    <a:gd name="T11" fmla="*/ 7715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09" name="Group 3808"/>
              <p:cNvGrpSpPr>
                <a:grpSpLocks/>
              </p:cNvGrpSpPr>
              <p:nvPr/>
            </p:nvGrpSpPr>
            <p:grpSpPr bwMode="auto">
              <a:xfrm>
                <a:off x="2702" y="7062"/>
                <a:ext cx="1128" cy="653"/>
                <a:chOff x="2702" y="7062"/>
                <a:chExt cx="1128" cy="653"/>
              </a:xfrm>
            </p:grpSpPr>
            <p:sp>
              <p:nvSpPr>
                <p:cNvPr id="3902" name="Freeform 3901"/>
                <p:cNvSpPr>
                  <a:spLocks/>
                </p:cNvSpPr>
                <p:nvPr/>
              </p:nvSpPr>
              <p:spPr bwMode="auto">
                <a:xfrm>
                  <a:off x="2702" y="7062"/>
                  <a:ext cx="1128" cy="653"/>
                </a:xfrm>
                <a:custGeom>
                  <a:avLst/>
                  <a:gdLst>
                    <a:gd name="T0" fmla="+- 0 3830 2702"/>
                    <a:gd name="T1" fmla="*/ T0 w 1128"/>
                    <a:gd name="T2" fmla="+- 0 7715 7062"/>
                    <a:gd name="T3" fmla="*/ 7715 h 653"/>
                    <a:gd name="T4" fmla="+- 0 2702 2702"/>
                    <a:gd name="T5" fmla="*/ T4 w 1128"/>
                    <a:gd name="T6" fmla="+- 0 7062 7062"/>
                    <a:gd name="T7" fmla="*/ 7062 h 6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28" h="653">
                      <a:moveTo>
                        <a:pt x="1128" y="65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10" name="Group 3809"/>
              <p:cNvGrpSpPr>
                <a:grpSpLocks/>
              </p:cNvGrpSpPr>
              <p:nvPr/>
            </p:nvGrpSpPr>
            <p:grpSpPr bwMode="auto">
              <a:xfrm>
                <a:off x="3847" y="7744"/>
                <a:ext cx="2" cy="243"/>
                <a:chOff x="3847" y="7744"/>
                <a:chExt cx="2" cy="243"/>
              </a:xfrm>
            </p:grpSpPr>
            <p:sp>
              <p:nvSpPr>
                <p:cNvPr id="3901" name="Freeform 3900"/>
                <p:cNvSpPr>
                  <a:spLocks/>
                </p:cNvSpPr>
                <p:nvPr/>
              </p:nvSpPr>
              <p:spPr bwMode="auto">
                <a:xfrm>
                  <a:off x="3847" y="7744"/>
                  <a:ext cx="2" cy="243"/>
                </a:xfrm>
                <a:custGeom>
                  <a:avLst/>
                  <a:gdLst>
                    <a:gd name="T0" fmla="+- 0 7744 7744"/>
                    <a:gd name="T1" fmla="*/ 7744 h 243"/>
                    <a:gd name="T2" fmla="+- 0 7986 7744"/>
                    <a:gd name="T3" fmla="*/ 7986 h 24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3">
                      <a:moveTo>
                        <a:pt x="0" y="0"/>
                      </a:moveTo>
                      <a:lnTo>
                        <a:pt x="0" y="24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11" name="Group 3810"/>
              <p:cNvGrpSpPr>
                <a:grpSpLocks/>
              </p:cNvGrpSpPr>
              <p:nvPr/>
            </p:nvGrpSpPr>
            <p:grpSpPr bwMode="auto">
              <a:xfrm>
                <a:off x="3814" y="7725"/>
                <a:ext cx="17" cy="29"/>
                <a:chOff x="3814" y="7725"/>
                <a:chExt cx="17" cy="29"/>
              </a:xfrm>
            </p:grpSpPr>
            <p:sp>
              <p:nvSpPr>
                <p:cNvPr id="3900" name="Freeform 3899"/>
                <p:cNvSpPr>
                  <a:spLocks/>
                </p:cNvSpPr>
                <p:nvPr/>
              </p:nvSpPr>
              <p:spPr bwMode="auto">
                <a:xfrm>
                  <a:off x="3814" y="7725"/>
                  <a:ext cx="17" cy="29"/>
                </a:xfrm>
                <a:custGeom>
                  <a:avLst/>
                  <a:gdLst>
                    <a:gd name="T0" fmla="+- 0 3830 3814"/>
                    <a:gd name="T1" fmla="*/ T0 w 17"/>
                    <a:gd name="T2" fmla="+- 0 7754 7725"/>
                    <a:gd name="T3" fmla="*/ 7754 h 29"/>
                    <a:gd name="T4" fmla="+- 0 3826 3814"/>
                    <a:gd name="T5" fmla="*/ T4 w 17"/>
                    <a:gd name="T6" fmla="+- 0 7737 7725"/>
                    <a:gd name="T7" fmla="*/ 7737 h 29"/>
                    <a:gd name="T8" fmla="+- 0 3814 3814"/>
                    <a:gd name="T9" fmla="*/ T8 w 17"/>
                    <a:gd name="T10" fmla="+- 0 7725 7725"/>
                    <a:gd name="T11" fmla="*/ 7725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6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12" name="Group 3811"/>
              <p:cNvGrpSpPr>
                <a:grpSpLocks/>
              </p:cNvGrpSpPr>
              <p:nvPr/>
            </p:nvGrpSpPr>
            <p:grpSpPr bwMode="auto">
              <a:xfrm>
                <a:off x="2686" y="7072"/>
                <a:ext cx="1131" cy="653"/>
                <a:chOff x="2686" y="7072"/>
                <a:chExt cx="1131" cy="653"/>
              </a:xfrm>
            </p:grpSpPr>
            <p:sp>
              <p:nvSpPr>
                <p:cNvPr id="3899" name="Freeform 3898"/>
                <p:cNvSpPr>
                  <a:spLocks/>
                </p:cNvSpPr>
                <p:nvPr/>
              </p:nvSpPr>
              <p:spPr bwMode="auto">
                <a:xfrm>
                  <a:off x="2686" y="7072"/>
                  <a:ext cx="1131" cy="653"/>
                </a:xfrm>
                <a:custGeom>
                  <a:avLst/>
                  <a:gdLst>
                    <a:gd name="T0" fmla="+- 0 3816 2686"/>
                    <a:gd name="T1" fmla="*/ T0 w 1131"/>
                    <a:gd name="T2" fmla="+- 0 7725 7072"/>
                    <a:gd name="T3" fmla="*/ 7725 h 653"/>
                    <a:gd name="T4" fmla="+- 0 2686 2686"/>
                    <a:gd name="T5" fmla="*/ T4 w 1131"/>
                    <a:gd name="T6" fmla="+- 0 7072 7072"/>
                    <a:gd name="T7" fmla="*/ 7072 h 6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31" h="653">
                      <a:moveTo>
                        <a:pt x="1130" y="65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13" name="Group 3812"/>
              <p:cNvGrpSpPr>
                <a:grpSpLocks/>
              </p:cNvGrpSpPr>
              <p:nvPr/>
            </p:nvGrpSpPr>
            <p:grpSpPr bwMode="auto">
              <a:xfrm>
                <a:off x="3830" y="7754"/>
                <a:ext cx="2" cy="243"/>
                <a:chOff x="3830" y="7754"/>
                <a:chExt cx="2" cy="243"/>
              </a:xfrm>
            </p:grpSpPr>
            <p:sp>
              <p:nvSpPr>
                <p:cNvPr id="3898" name="Freeform 3897"/>
                <p:cNvSpPr>
                  <a:spLocks/>
                </p:cNvSpPr>
                <p:nvPr/>
              </p:nvSpPr>
              <p:spPr bwMode="auto">
                <a:xfrm>
                  <a:off x="3830" y="7754"/>
                  <a:ext cx="2" cy="243"/>
                </a:xfrm>
                <a:custGeom>
                  <a:avLst/>
                  <a:gdLst>
                    <a:gd name="T0" fmla="+- 0 7754 7754"/>
                    <a:gd name="T1" fmla="*/ 7754 h 243"/>
                    <a:gd name="T2" fmla="+- 0 7996 7754"/>
                    <a:gd name="T3" fmla="*/ 7996 h 243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3">
                      <a:moveTo>
                        <a:pt x="0" y="0"/>
                      </a:moveTo>
                      <a:lnTo>
                        <a:pt x="0" y="242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14" name="Group 3813"/>
              <p:cNvGrpSpPr>
                <a:grpSpLocks/>
              </p:cNvGrpSpPr>
              <p:nvPr/>
            </p:nvGrpSpPr>
            <p:grpSpPr bwMode="auto">
              <a:xfrm>
                <a:off x="3768" y="7751"/>
                <a:ext cx="17" cy="29"/>
                <a:chOff x="3768" y="7751"/>
                <a:chExt cx="17" cy="29"/>
              </a:xfrm>
            </p:grpSpPr>
            <p:sp>
              <p:nvSpPr>
                <p:cNvPr id="3897" name="Freeform 3896"/>
                <p:cNvSpPr>
                  <a:spLocks/>
                </p:cNvSpPr>
                <p:nvPr/>
              </p:nvSpPr>
              <p:spPr bwMode="auto">
                <a:xfrm>
                  <a:off x="3768" y="7751"/>
                  <a:ext cx="17" cy="29"/>
                </a:xfrm>
                <a:custGeom>
                  <a:avLst/>
                  <a:gdLst>
                    <a:gd name="T0" fmla="+- 0 3785 3768"/>
                    <a:gd name="T1" fmla="*/ T0 w 17"/>
                    <a:gd name="T2" fmla="+- 0 7780 7751"/>
                    <a:gd name="T3" fmla="*/ 7780 h 29"/>
                    <a:gd name="T4" fmla="+- 0 3780 3768"/>
                    <a:gd name="T5" fmla="*/ T4 w 17"/>
                    <a:gd name="T6" fmla="+- 0 7763 7751"/>
                    <a:gd name="T7" fmla="*/ 7763 h 29"/>
                    <a:gd name="T8" fmla="+- 0 3768 3768"/>
                    <a:gd name="T9" fmla="*/ T8 w 17"/>
                    <a:gd name="T10" fmla="+- 0 7751 7751"/>
                    <a:gd name="T11" fmla="*/ 7751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15" name="Group 3814"/>
              <p:cNvGrpSpPr>
                <a:grpSpLocks/>
              </p:cNvGrpSpPr>
              <p:nvPr/>
            </p:nvGrpSpPr>
            <p:grpSpPr bwMode="auto">
              <a:xfrm>
                <a:off x="2640" y="7098"/>
                <a:ext cx="1128" cy="656"/>
                <a:chOff x="2640" y="7098"/>
                <a:chExt cx="1128" cy="656"/>
              </a:xfrm>
            </p:grpSpPr>
            <p:sp>
              <p:nvSpPr>
                <p:cNvPr id="3896" name="Freeform 3895"/>
                <p:cNvSpPr>
                  <a:spLocks/>
                </p:cNvSpPr>
                <p:nvPr/>
              </p:nvSpPr>
              <p:spPr bwMode="auto">
                <a:xfrm>
                  <a:off x="2640" y="7098"/>
                  <a:ext cx="1128" cy="656"/>
                </a:xfrm>
                <a:custGeom>
                  <a:avLst/>
                  <a:gdLst>
                    <a:gd name="T0" fmla="+- 0 3768 2640"/>
                    <a:gd name="T1" fmla="*/ T0 w 1128"/>
                    <a:gd name="T2" fmla="+- 0 7754 7098"/>
                    <a:gd name="T3" fmla="*/ 7754 h 656"/>
                    <a:gd name="T4" fmla="+- 0 2640 2640"/>
                    <a:gd name="T5" fmla="*/ T4 w 1128"/>
                    <a:gd name="T6" fmla="+- 0 7098 7098"/>
                    <a:gd name="T7" fmla="*/ 7098 h 6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28" h="656">
                      <a:moveTo>
                        <a:pt x="1128" y="65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16" name="Group 3815"/>
              <p:cNvGrpSpPr>
                <a:grpSpLocks/>
              </p:cNvGrpSpPr>
              <p:nvPr/>
            </p:nvGrpSpPr>
            <p:grpSpPr bwMode="auto">
              <a:xfrm>
                <a:off x="3785" y="7780"/>
                <a:ext cx="2" cy="245"/>
                <a:chOff x="3785" y="7780"/>
                <a:chExt cx="2" cy="245"/>
              </a:xfrm>
            </p:grpSpPr>
            <p:sp>
              <p:nvSpPr>
                <p:cNvPr id="3895" name="Freeform 3894"/>
                <p:cNvSpPr>
                  <a:spLocks/>
                </p:cNvSpPr>
                <p:nvPr/>
              </p:nvSpPr>
              <p:spPr bwMode="auto">
                <a:xfrm>
                  <a:off x="3785" y="7780"/>
                  <a:ext cx="2" cy="245"/>
                </a:xfrm>
                <a:custGeom>
                  <a:avLst/>
                  <a:gdLst>
                    <a:gd name="T0" fmla="+- 0 7780 7780"/>
                    <a:gd name="T1" fmla="*/ 7780 h 245"/>
                    <a:gd name="T2" fmla="+- 0 8025 7780"/>
                    <a:gd name="T3" fmla="*/ 8025 h 245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5">
                      <a:moveTo>
                        <a:pt x="0" y="0"/>
                      </a:moveTo>
                      <a:lnTo>
                        <a:pt x="0" y="245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17" name="Group 3816"/>
              <p:cNvGrpSpPr>
                <a:grpSpLocks/>
              </p:cNvGrpSpPr>
              <p:nvPr/>
            </p:nvGrpSpPr>
            <p:grpSpPr bwMode="auto">
              <a:xfrm>
                <a:off x="3751" y="7761"/>
                <a:ext cx="17" cy="29"/>
                <a:chOff x="3751" y="7761"/>
                <a:chExt cx="17" cy="29"/>
              </a:xfrm>
            </p:grpSpPr>
            <p:sp>
              <p:nvSpPr>
                <p:cNvPr id="3894" name="Freeform 3893"/>
                <p:cNvSpPr>
                  <a:spLocks/>
                </p:cNvSpPr>
                <p:nvPr/>
              </p:nvSpPr>
              <p:spPr bwMode="auto">
                <a:xfrm>
                  <a:off x="3751" y="7761"/>
                  <a:ext cx="17" cy="29"/>
                </a:xfrm>
                <a:custGeom>
                  <a:avLst/>
                  <a:gdLst>
                    <a:gd name="T0" fmla="+- 0 3768 3751"/>
                    <a:gd name="T1" fmla="*/ T0 w 17"/>
                    <a:gd name="T2" fmla="+- 0 7790 7761"/>
                    <a:gd name="T3" fmla="*/ 7790 h 29"/>
                    <a:gd name="T4" fmla="+- 0 3763 3751"/>
                    <a:gd name="T5" fmla="*/ T4 w 17"/>
                    <a:gd name="T6" fmla="+- 0 7773 7761"/>
                    <a:gd name="T7" fmla="*/ 7773 h 29"/>
                    <a:gd name="T8" fmla="+- 0 3751 3751"/>
                    <a:gd name="T9" fmla="*/ T8 w 17"/>
                    <a:gd name="T10" fmla="+- 0 7761 7761"/>
                    <a:gd name="T11" fmla="*/ 7761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7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18" name="Group 3817"/>
              <p:cNvGrpSpPr>
                <a:grpSpLocks/>
              </p:cNvGrpSpPr>
              <p:nvPr/>
            </p:nvGrpSpPr>
            <p:grpSpPr bwMode="auto">
              <a:xfrm>
                <a:off x="2623" y="7108"/>
                <a:ext cx="1128" cy="656"/>
                <a:chOff x="2623" y="7108"/>
                <a:chExt cx="1128" cy="656"/>
              </a:xfrm>
            </p:grpSpPr>
            <p:sp>
              <p:nvSpPr>
                <p:cNvPr id="3893" name="Freeform 3892"/>
                <p:cNvSpPr>
                  <a:spLocks/>
                </p:cNvSpPr>
                <p:nvPr/>
              </p:nvSpPr>
              <p:spPr bwMode="auto">
                <a:xfrm>
                  <a:off x="2623" y="7108"/>
                  <a:ext cx="1128" cy="656"/>
                </a:xfrm>
                <a:custGeom>
                  <a:avLst/>
                  <a:gdLst>
                    <a:gd name="T0" fmla="+- 0 3751 2623"/>
                    <a:gd name="T1" fmla="*/ T0 w 1128"/>
                    <a:gd name="T2" fmla="+- 0 7763 7108"/>
                    <a:gd name="T3" fmla="*/ 7763 h 656"/>
                    <a:gd name="T4" fmla="+- 0 2623 2623"/>
                    <a:gd name="T5" fmla="*/ T4 w 1128"/>
                    <a:gd name="T6" fmla="+- 0 7108 7108"/>
                    <a:gd name="T7" fmla="*/ 7108 h 6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28" h="656">
                      <a:moveTo>
                        <a:pt x="1128" y="65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19" name="Group 3818"/>
              <p:cNvGrpSpPr>
                <a:grpSpLocks/>
              </p:cNvGrpSpPr>
              <p:nvPr/>
            </p:nvGrpSpPr>
            <p:grpSpPr bwMode="auto">
              <a:xfrm>
                <a:off x="3768" y="7790"/>
                <a:ext cx="2" cy="245"/>
                <a:chOff x="3768" y="7790"/>
                <a:chExt cx="2" cy="245"/>
              </a:xfrm>
            </p:grpSpPr>
            <p:sp>
              <p:nvSpPr>
                <p:cNvPr id="3892" name="Freeform 3891"/>
                <p:cNvSpPr>
                  <a:spLocks/>
                </p:cNvSpPr>
                <p:nvPr/>
              </p:nvSpPr>
              <p:spPr bwMode="auto">
                <a:xfrm>
                  <a:off x="3768" y="7790"/>
                  <a:ext cx="2" cy="245"/>
                </a:xfrm>
                <a:custGeom>
                  <a:avLst/>
                  <a:gdLst>
                    <a:gd name="T0" fmla="+- 0 7790 7790"/>
                    <a:gd name="T1" fmla="*/ 7790 h 245"/>
                    <a:gd name="T2" fmla="+- 0 8034 7790"/>
                    <a:gd name="T3" fmla="*/ 8034 h 245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45">
                      <a:moveTo>
                        <a:pt x="0" y="0"/>
                      </a:moveTo>
                      <a:lnTo>
                        <a:pt x="0" y="24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20" name="Group 3819"/>
              <p:cNvGrpSpPr>
                <a:grpSpLocks/>
              </p:cNvGrpSpPr>
              <p:nvPr/>
            </p:nvGrpSpPr>
            <p:grpSpPr bwMode="auto">
              <a:xfrm>
                <a:off x="3703" y="7790"/>
                <a:ext cx="17" cy="27"/>
                <a:chOff x="3703" y="7790"/>
                <a:chExt cx="17" cy="27"/>
              </a:xfrm>
            </p:grpSpPr>
            <p:sp>
              <p:nvSpPr>
                <p:cNvPr id="3891" name="Freeform 3890"/>
                <p:cNvSpPr>
                  <a:spLocks/>
                </p:cNvSpPr>
                <p:nvPr/>
              </p:nvSpPr>
              <p:spPr bwMode="auto">
                <a:xfrm>
                  <a:off x="3703" y="7790"/>
                  <a:ext cx="17" cy="27"/>
                </a:xfrm>
                <a:custGeom>
                  <a:avLst/>
                  <a:gdLst>
                    <a:gd name="T0" fmla="+- 0 3720 3703"/>
                    <a:gd name="T1" fmla="*/ T0 w 17"/>
                    <a:gd name="T2" fmla="+- 0 7816 7790"/>
                    <a:gd name="T3" fmla="*/ 7816 h 27"/>
                    <a:gd name="T4" fmla="+- 0 3715 3703"/>
                    <a:gd name="T5" fmla="*/ T4 w 17"/>
                    <a:gd name="T6" fmla="+- 0 7799 7790"/>
                    <a:gd name="T7" fmla="*/ 7799 h 27"/>
                    <a:gd name="T8" fmla="+- 0 3703 3703"/>
                    <a:gd name="T9" fmla="*/ T8 w 17"/>
                    <a:gd name="T10" fmla="+- 0 7790 7790"/>
                    <a:gd name="T11" fmla="*/ 7790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6"/>
                      </a:moveTo>
                      <a:lnTo>
                        <a:pt x="12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21" name="Group 3820"/>
              <p:cNvGrpSpPr>
                <a:grpSpLocks/>
              </p:cNvGrpSpPr>
              <p:nvPr/>
            </p:nvGrpSpPr>
            <p:grpSpPr bwMode="auto">
              <a:xfrm>
                <a:off x="2578" y="7134"/>
                <a:ext cx="1128" cy="656"/>
                <a:chOff x="2578" y="7134"/>
                <a:chExt cx="1128" cy="656"/>
              </a:xfrm>
            </p:grpSpPr>
            <p:sp>
              <p:nvSpPr>
                <p:cNvPr id="3890" name="Freeform 3889"/>
                <p:cNvSpPr>
                  <a:spLocks/>
                </p:cNvSpPr>
                <p:nvPr/>
              </p:nvSpPr>
              <p:spPr bwMode="auto">
                <a:xfrm>
                  <a:off x="2578" y="7134"/>
                  <a:ext cx="1128" cy="656"/>
                </a:xfrm>
                <a:custGeom>
                  <a:avLst/>
                  <a:gdLst>
                    <a:gd name="T0" fmla="+- 0 3706 2578"/>
                    <a:gd name="T1" fmla="*/ T0 w 1128"/>
                    <a:gd name="T2" fmla="+- 0 7790 7134"/>
                    <a:gd name="T3" fmla="*/ 7790 h 656"/>
                    <a:gd name="T4" fmla="+- 0 2578 2578"/>
                    <a:gd name="T5" fmla="*/ T4 w 1128"/>
                    <a:gd name="T6" fmla="+- 0 7134 7134"/>
                    <a:gd name="T7" fmla="*/ 7134 h 6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28" h="656">
                      <a:moveTo>
                        <a:pt x="1128" y="65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22" name="Group 3821"/>
              <p:cNvGrpSpPr>
                <a:grpSpLocks/>
              </p:cNvGrpSpPr>
              <p:nvPr/>
            </p:nvGrpSpPr>
            <p:grpSpPr bwMode="auto">
              <a:xfrm>
                <a:off x="3720" y="7816"/>
                <a:ext cx="2" cy="204"/>
                <a:chOff x="3720" y="7816"/>
                <a:chExt cx="2" cy="204"/>
              </a:xfrm>
            </p:grpSpPr>
            <p:sp>
              <p:nvSpPr>
                <p:cNvPr id="3889" name="Freeform 3888"/>
                <p:cNvSpPr>
                  <a:spLocks/>
                </p:cNvSpPr>
                <p:nvPr/>
              </p:nvSpPr>
              <p:spPr bwMode="auto">
                <a:xfrm>
                  <a:off x="3720" y="7816"/>
                  <a:ext cx="2" cy="204"/>
                </a:xfrm>
                <a:custGeom>
                  <a:avLst/>
                  <a:gdLst>
                    <a:gd name="T0" fmla="+- 0 7816 7816"/>
                    <a:gd name="T1" fmla="*/ 7816 h 204"/>
                    <a:gd name="T2" fmla="+- 0 8020 7816"/>
                    <a:gd name="T3" fmla="*/ 8020 h 204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204">
                      <a:moveTo>
                        <a:pt x="0" y="0"/>
                      </a:moveTo>
                      <a:lnTo>
                        <a:pt x="0" y="20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23" name="Group 3822"/>
              <p:cNvGrpSpPr>
                <a:grpSpLocks/>
              </p:cNvGrpSpPr>
              <p:nvPr/>
            </p:nvGrpSpPr>
            <p:grpSpPr bwMode="auto">
              <a:xfrm>
                <a:off x="3686" y="7799"/>
                <a:ext cx="17" cy="27"/>
                <a:chOff x="3686" y="7799"/>
                <a:chExt cx="17" cy="27"/>
              </a:xfrm>
            </p:grpSpPr>
            <p:sp>
              <p:nvSpPr>
                <p:cNvPr id="3888" name="Freeform 3887"/>
                <p:cNvSpPr>
                  <a:spLocks/>
                </p:cNvSpPr>
                <p:nvPr/>
              </p:nvSpPr>
              <p:spPr bwMode="auto">
                <a:xfrm>
                  <a:off x="3686" y="7799"/>
                  <a:ext cx="17" cy="27"/>
                </a:xfrm>
                <a:custGeom>
                  <a:avLst/>
                  <a:gdLst>
                    <a:gd name="T0" fmla="+- 0 3703 3686"/>
                    <a:gd name="T1" fmla="*/ T0 w 17"/>
                    <a:gd name="T2" fmla="+- 0 7826 7799"/>
                    <a:gd name="T3" fmla="*/ 7826 h 27"/>
                    <a:gd name="T4" fmla="+- 0 3698 3686"/>
                    <a:gd name="T5" fmla="*/ T4 w 17"/>
                    <a:gd name="T6" fmla="+- 0 7809 7799"/>
                    <a:gd name="T7" fmla="*/ 7809 h 27"/>
                    <a:gd name="T8" fmla="+- 0 3686 3686"/>
                    <a:gd name="T9" fmla="*/ T8 w 17"/>
                    <a:gd name="T10" fmla="+- 0 7799 7799"/>
                    <a:gd name="T11" fmla="*/ 7799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7"/>
                      </a:moveTo>
                      <a:lnTo>
                        <a:pt x="12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24" name="Group 3823"/>
              <p:cNvGrpSpPr>
                <a:grpSpLocks/>
              </p:cNvGrpSpPr>
              <p:nvPr/>
            </p:nvGrpSpPr>
            <p:grpSpPr bwMode="auto">
              <a:xfrm>
                <a:off x="2561" y="7144"/>
                <a:ext cx="1128" cy="656"/>
                <a:chOff x="2561" y="7144"/>
                <a:chExt cx="1128" cy="656"/>
              </a:xfrm>
            </p:grpSpPr>
            <p:sp>
              <p:nvSpPr>
                <p:cNvPr id="3887" name="Freeform 3886"/>
                <p:cNvSpPr>
                  <a:spLocks/>
                </p:cNvSpPr>
                <p:nvPr/>
              </p:nvSpPr>
              <p:spPr bwMode="auto">
                <a:xfrm>
                  <a:off x="2561" y="7144"/>
                  <a:ext cx="1128" cy="656"/>
                </a:xfrm>
                <a:custGeom>
                  <a:avLst/>
                  <a:gdLst>
                    <a:gd name="T0" fmla="+- 0 3689 2561"/>
                    <a:gd name="T1" fmla="*/ T0 w 1128"/>
                    <a:gd name="T2" fmla="+- 0 7799 7144"/>
                    <a:gd name="T3" fmla="*/ 7799 h 656"/>
                    <a:gd name="T4" fmla="+- 0 2561 2561"/>
                    <a:gd name="T5" fmla="*/ T4 w 1128"/>
                    <a:gd name="T6" fmla="+- 0 7144 7144"/>
                    <a:gd name="T7" fmla="*/ 7144 h 6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28" h="656">
                      <a:moveTo>
                        <a:pt x="1128" y="65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25" name="Group 3824"/>
              <p:cNvGrpSpPr>
                <a:grpSpLocks/>
              </p:cNvGrpSpPr>
              <p:nvPr/>
            </p:nvGrpSpPr>
            <p:grpSpPr bwMode="auto">
              <a:xfrm>
                <a:off x="3703" y="7826"/>
                <a:ext cx="2" cy="185"/>
                <a:chOff x="3703" y="7826"/>
                <a:chExt cx="2" cy="185"/>
              </a:xfrm>
            </p:grpSpPr>
            <p:sp>
              <p:nvSpPr>
                <p:cNvPr id="3886" name="Freeform 3885"/>
                <p:cNvSpPr>
                  <a:spLocks/>
                </p:cNvSpPr>
                <p:nvPr/>
              </p:nvSpPr>
              <p:spPr bwMode="auto">
                <a:xfrm>
                  <a:off x="3703" y="7826"/>
                  <a:ext cx="2" cy="185"/>
                </a:xfrm>
                <a:custGeom>
                  <a:avLst/>
                  <a:gdLst>
                    <a:gd name="T0" fmla="+- 0 7826 7826"/>
                    <a:gd name="T1" fmla="*/ 7826 h 185"/>
                    <a:gd name="T2" fmla="+- 0 8010 7826"/>
                    <a:gd name="T3" fmla="*/ 8010 h 185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85">
                      <a:moveTo>
                        <a:pt x="0" y="0"/>
                      </a:moveTo>
                      <a:lnTo>
                        <a:pt x="0" y="184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26" name="Group 3825"/>
              <p:cNvGrpSpPr>
                <a:grpSpLocks/>
              </p:cNvGrpSpPr>
              <p:nvPr/>
            </p:nvGrpSpPr>
            <p:grpSpPr bwMode="auto">
              <a:xfrm>
                <a:off x="3641" y="7826"/>
                <a:ext cx="17" cy="27"/>
                <a:chOff x="3641" y="7826"/>
                <a:chExt cx="17" cy="27"/>
              </a:xfrm>
            </p:grpSpPr>
            <p:sp>
              <p:nvSpPr>
                <p:cNvPr id="3885" name="Freeform 3884"/>
                <p:cNvSpPr>
                  <a:spLocks/>
                </p:cNvSpPr>
                <p:nvPr/>
              </p:nvSpPr>
              <p:spPr bwMode="auto">
                <a:xfrm>
                  <a:off x="3641" y="7826"/>
                  <a:ext cx="17" cy="27"/>
                </a:xfrm>
                <a:custGeom>
                  <a:avLst/>
                  <a:gdLst>
                    <a:gd name="T0" fmla="+- 0 3658 3641"/>
                    <a:gd name="T1" fmla="*/ T0 w 17"/>
                    <a:gd name="T2" fmla="+- 0 7852 7826"/>
                    <a:gd name="T3" fmla="*/ 7852 h 27"/>
                    <a:gd name="T4" fmla="+- 0 3653 3641"/>
                    <a:gd name="T5" fmla="*/ T4 w 17"/>
                    <a:gd name="T6" fmla="+- 0 7838 7826"/>
                    <a:gd name="T7" fmla="*/ 7838 h 27"/>
                    <a:gd name="T8" fmla="+- 0 3641 3641"/>
                    <a:gd name="T9" fmla="*/ T8 w 17"/>
                    <a:gd name="T10" fmla="+- 0 7826 7826"/>
                    <a:gd name="T11" fmla="*/ 7826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6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27" name="Group 3826"/>
              <p:cNvGrpSpPr>
                <a:grpSpLocks/>
              </p:cNvGrpSpPr>
              <p:nvPr/>
            </p:nvGrpSpPr>
            <p:grpSpPr bwMode="auto">
              <a:xfrm>
                <a:off x="2515" y="7173"/>
                <a:ext cx="1126" cy="653"/>
                <a:chOff x="2515" y="7173"/>
                <a:chExt cx="1126" cy="653"/>
              </a:xfrm>
            </p:grpSpPr>
            <p:sp>
              <p:nvSpPr>
                <p:cNvPr id="3884" name="Freeform 3883"/>
                <p:cNvSpPr>
                  <a:spLocks/>
                </p:cNvSpPr>
                <p:nvPr/>
              </p:nvSpPr>
              <p:spPr bwMode="auto">
                <a:xfrm>
                  <a:off x="2515" y="7173"/>
                  <a:ext cx="1126" cy="653"/>
                </a:xfrm>
                <a:custGeom>
                  <a:avLst/>
                  <a:gdLst>
                    <a:gd name="T0" fmla="+- 0 3641 2515"/>
                    <a:gd name="T1" fmla="*/ T0 w 1126"/>
                    <a:gd name="T2" fmla="+- 0 7826 7173"/>
                    <a:gd name="T3" fmla="*/ 7826 h 653"/>
                    <a:gd name="T4" fmla="+- 0 2515 2515"/>
                    <a:gd name="T5" fmla="*/ T4 w 1126"/>
                    <a:gd name="T6" fmla="+- 0 7173 7173"/>
                    <a:gd name="T7" fmla="*/ 7173 h 6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26" h="653">
                      <a:moveTo>
                        <a:pt x="1126" y="65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28" name="Group 3827"/>
              <p:cNvGrpSpPr>
                <a:grpSpLocks/>
              </p:cNvGrpSpPr>
              <p:nvPr/>
            </p:nvGrpSpPr>
            <p:grpSpPr bwMode="auto">
              <a:xfrm>
                <a:off x="3658" y="7852"/>
                <a:ext cx="2" cy="130"/>
                <a:chOff x="3658" y="7852"/>
                <a:chExt cx="2" cy="130"/>
              </a:xfrm>
            </p:grpSpPr>
            <p:sp>
              <p:nvSpPr>
                <p:cNvPr id="3883" name="Freeform 3882"/>
                <p:cNvSpPr>
                  <a:spLocks/>
                </p:cNvSpPr>
                <p:nvPr/>
              </p:nvSpPr>
              <p:spPr bwMode="auto">
                <a:xfrm>
                  <a:off x="3658" y="7852"/>
                  <a:ext cx="2" cy="130"/>
                </a:xfrm>
                <a:custGeom>
                  <a:avLst/>
                  <a:gdLst>
                    <a:gd name="T0" fmla="+- 0 7852 7852"/>
                    <a:gd name="T1" fmla="*/ 7852 h 130"/>
                    <a:gd name="T2" fmla="+- 0 7982 7852"/>
                    <a:gd name="T3" fmla="*/ 7982 h 130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30">
                      <a:moveTo>
                        <a:pt x="0" y="0"/>
                      </a:moveTo>
                      <a:lnTo>
                        <a:pt x="0" y="13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29" name="Group 3828"/>
              <p:cNvGrpSpPr>
                <a:grpSpLocks/>
              </p:cNvGrpSpPr>
              <p:nvPr/>
            </p:nvGrpSpPr>
            <p:grpSpPr bwMode="auto">
              <a:xfrm>
                <a:off x="3624" y="7835"/>
                <a:ext cx="17" cy="27"/>
                <a:chOff x="3624" y="7835"/>
                <a:chExt cx="17" cy="27"/>
              </a:xfrm>
            </p:grpSpPr>
            <p:sp>
              <p:nvSpPr>
                <p:cNvPr id="3882" name="Freeform 3881"/>
                <p:cNvSpPr>
                  <a:spLocks/>
                </p:cNvSpPr>
                <p:nvPr/>
              </p:nvSpPr>
              <p:spPr bwMode="auto">
                <a:xfrm>
                  <a:off x="3624" y="7835"/>
                  <a:ext cx="17" cy="27"/>
                </a:xfrm>
                <a:custGeom>
                  <a:avLst/>
                  <a:gdLst>
                    <a:gd name="T0" fmla="+- 0 3641 3624"/>
                    <a:gd name="T1" fmla="*/ T0 w 17"/>
                    <a:gd name="T2" fmla="+- 0 7862 7835"/>
                    <a:gd name="T3" fmla="*/ 7862 h 27"/>
                    <a:gd name="T4" fmla="+- 0 3636 3624"/>
                    <a:gd name="T5" fmla="*/ T4 w 17"/>
                    <a:gd name="T6" fmla="+- 0 7847 7835"/>
                    <a:gd name="T7" fmla="*/ 7847 h 27"/>
                    <a:gd name="T8" fmla="+- 0 3624 3624"/>
                    <a:gd name="T9" fmla="*/ T8 w 17"/>
                    <a:gd name="T10" fmla="+- 0 7835 7835"/>
                    <a:gd name="T11" fmla="*/ 7835 h 27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7">
                      <a:moveTo>
                        <a:pt x="17" y="27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30" name="Group 3829"/>
              <p:cNvGrpSpPr>
                <a:grpSpLocks/>
              </p:cNvGrpSpPr>
              <p:nvPr/>
            </p:nvGrpSpPr>
            <p:grpSpPr bwMode="auto">
              <a:xfrm>
                <a:off x="2498" y="7182"/>
                <a:ext cx="1126" cy="653"/>
                <a:chOff x="2498" y="7182"/>
                <a:chExt cx="1126" cy="653"/>
              </a:xfrm>
            </p:grpSpPr>
            <p:sp>
              <p:nvSpPr>
                <p:cNvPr id="3881" name="Freeform 3880"/>
                <p:cNvSpPr>
                  <a:spLocks/>
                </p:cNvSpPr>
                <p:nvPr/>
              </p:nvSpPr>
              <p:spPr bwMode="auto">
                <a:xfrm>
                  <a:off x="2498" y="7182"/>
                  <a:ext cx="1126" cy="653"/>
                </a:xfrm>
                <a:custGeom>
                  <a:avLst/>
                  <a:gdLst>
                    <a:gd name="T0" fmla="+- 0 3624 2498"/>
                    <a:gd name="T1" fmla="*/ T0 w 1126"/>
                    <a:gd name="T2" fmla="+- 0 7835 7182"/>
                    <a:gd name="T3" fmla="*/ 7835 h 653"/>
                    <a:gd name="T4" fmla="+- 0 2498 2498"/>
                    <a:gd name="T5" fmla="*/ T4 w 1126"/>
                    <a:gd name="T6" fmla="+- 0 7182 7182"/>
                    <a:gd name="T7" fmla="*/ 7182 h 6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26" h="653">
                      <a:moveTo>
                        <a:pt x="1126" y="65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31" name="Group 3830"/>
              <p:cNvGrpSpPr>
                <a:grpSpLocks/>
              </p:cNvGrpSpPr>
              <p:nvPr/>
            </p:nvGrpSpPr>
            <p:grpSpPr bwMode="auto">
              <a:xfrm>
                <a:off x="3641" y="7862"/>
                <a:ext cx="2" cy="111"/>
                <a:chOff x="3641" y="7862"/>
                <a:chExt cx="2" cy="111"/>
              </a:xfrm>
            </p:grpSpPr>
            <p:sp>
              <p:nvSpPr>
                <p:cNvPr id="3880" name="Freeform 3879"/>
                <p:cNvSpPr>
                  <a:spLocks/>
                </p:cNvSpPr>
                <p:nvPr/>
              </p:nvSpPr>
              <p:spPr bwMode="auto">
                <a:xfrm>
                  <a:off x="3641" y="7862"/>
                  <a:ext cx="2" cy="111"/>
                </a:xfrm>
                <a:custGeom>
                  <a:avLst/>
                  <a:gdLst>
                    <a:gd name="T0" fmla="+- 0 7862 7862"/>
                    <a:gd name="T1" fmla="*/ 7862 h 111"/>
                    <a:gd name="T2" fmla="+- 0 7972 7862"/>
                    <a:gd name="T3" fmla="*/ 7972 h 111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111">
                      <a:moveTo>
                        <a:pt x="0" y="0"/>
                      </a:moveTo>
                      <a:lnTo>
                        <a:pt x="0" y="11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32" name="Group 3831"/>
              <p:cNvGrpSpPr>
                <a:grpSpLocks/>
              </p:cNvGrpSpPr>
              <p:nvPr/>
            </p:nvGrpSpPr>
            <p:grpSpPr bwMode="auto">
              <a:xfrm>
                <a:off x="3576" y="7862"/>
                <a:ext cx="20" cy="29"/>
                <a:chOff x="3576" y="7862"/>
                <a:chExt cx="20" cy="29"/>
              </a:xfrm>
            </p:grpSpPr>
            <p:sp>
              <p:nvSpPr>
                <p:cNvPr id="3879" name="Freeform 3878"/>
                <p:cNvSpPr>
                  <a:spLocks/>
                </p:cNvSpPr>
                <p:nvPr/>
              </p:nvSpPr>
              <p:spPr bwMode="auto">
                <a:xfrm>
                  <a:off x="3576" y="7862"/>
                  <a:ext cx="20" cy="29"/>
                </a:xfrm>
                <a:custGeom>
                  <a:avLst/>
                  <a:gdLst>
                    <a:gd name="T0" fmla="+- 0 3595 3576"/>
                    <a:gd name="T1" fmla="*/ T0 w 20"/>
                    <a:gd name="T2" fmla="+- 0 7890 7862"/>
                    <a:gd name="T3" fmla="*/ 7890 h 29"/>
                    <a:gd name="T4" fmla="+- 0 3590 3576"/>
                    <a:gd name="T5" fmla="*/ T4 w 20"/>
                    <a:gd name="T6" fmla="+- 0 7874 7862"/>
                    <a:gd name="T7" fmla="*/ 7874 h 29"/>
                    <a:gd name="T8" fmla="+- 0 3576 3576"/>
                    <a:gd name="T9" fmla="*/ T8 w 20"/>
                    <a:gd name="T10" fmla="+- 0 7862 7862"/>
                    <a:gd name="T11" fmla="*/ 7862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20" h="29">
                      <a:moveTo>
                        <a:pt x="19" y="28"/>
                      </a:moveTo>
                      <a:lnTo>
                        <a:pt x="14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33" name="Group 3832"/>
              <p:cNvGrpSpPr>
                <a:grpSpLocks/>
              </p:cNvGrpSpPr>
              <p:nvPr/>
            </p:nvGrpSpPr>
            <p:grpSpPr bwMode="auto">
              <a:xfrm>
                <a:off x="2450" y="7209"/>
                <a:ext cx="1128" cy="653"/>
                <a:chOff x="2450" y="7209"/>
                <a:chExt cx="1128" cy="653"/>
              </a:xfrm>
            </p:grpSpPr>
            <p:sp>
              <p:nvSpPr>
                <p:cNvPr id="3878" name="Freeform 3877"/>
                <p:cNvSpPr>
                  <a:spLocks/>
                </p:cNvSpPr>
                <p:nvPr/>
              </p:nvSpPr>
              <p:spPr bwMode="auto">
                <a:xfrm>
                  <a:off x="2450" y="7209"/>
                  <a:ext cx="1128" cy="653"/>
                </a:xfrm>
                <a:custGeom>
                  <a:avLst/>
                  <a:gdLst>
                    <a:gd name="T0" fmla="+- 0 3578 2450"/>
                    <a:gd name="T1" fmla="*/ T0 w 1128"/>
                    <a:gd name="T2" fmla="+- 0 7862 7209"/>
                    <a:gd name="T3" fmla="*/ 7862 h 653"/>
                    <a:gd name="T4" fmla="+- 0 2450 2450"/>
                    <a:gd name="T5" fmla="*/ T4 w 1128"/>
                    <a:gd name="T6" fmla="+- 0 7209 7209"/>
                    <a:gd name="T7" fmla="*/ 7209 h 6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28" h="653">
                      <a:moveTo>
                        <a:pt x="1128" y="65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34" name="Group 3833"/>
              <p:cNvGrpSpPr>
                <a:grpSpLocks/>
              </p:cNvGrpSpPr>
              <p:nvPr/>
            </p:nvGrpSpPr>
            <p:grpSpPr bwMode="auto">
              <a:xfrm>
                <a:off x="3595" y="7890"/>
                <a:ext cx="2" cy="56"/>
                <a:chOff x="3595" y="7890"/>
                <a:chExt cx="2" cy="56"/>
              </a:xfrm>
            </p:grpSpPr>
            <p:sp>
              <p:nvSpPr>
                <p:cNvPr id="3877" name="Freeform 3876"/>
                <p:cNvSpPr>
                  <a:spLocks/>
                </p:cNvSpPr>
                <p:nvPr/>
              </p:nvSpPr>
              <p:spPr bwMode="auto">
                <a:xfrm>
                  <a:off x="3595" y="7890"/>
                  <a:ext cx="2" cy="56"/>
                </a:xfrm>
                <a:custGeom>
                  <a:avLst/>
                  <a:gdLst>
                    <a:gd name="T0" fmla="+- 0 7890 7890"/>
                    <a:gd name="T1" fmla="*/ 7890 h 56"/>
                    <a:gd name="T2" fmla="+- 0 7946 7890"/>
                    <a:gd name="T3" fmla="*/ 7946 h 56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56">
                      <a:moveTo>
                        <a:pt x="0" y="0"/>
                      </a:moveTo>
                      <a:lnTo>
                        <a:pt x="0" y="56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35" name="Group 3834"/>
              <p:cNvGrpSpPr>
                <a:grpSpLocks/>
              </p:cNvGrpSpPr>
              <p:nvPr/>
            </p:nvGrpSpPr>
            <p:grpSpPr bwMode="auto">
              <a:xfrm>
                <a:off x="3562" y="7871"/>
                <a:ext cx="17" cy="29"/>
                <a:chOff x="3562" y="7871"/>
                <a:chExt cx="17" cy="29"/>
              </a:xfrm>
            </p:grpSpPr>
            <p:sp>
              <p:nvSpPr>
                <p:cNvPr id="3876" name="Freeform 3875"/>
                <p:cNvSpPr>
                  <a:spLocks/>
                </p:cNvSpPr>
                <p:nvPr/>
              </p:nvSpPr>
              <p:spPr bwMode="auto">
                <a:xfrm>
                  <a:off x="3562" y="7871"/>
                  <a:ext cx="17" cy="29"/>
                </a:xfrm>
                <a:custGeom>
                  <a:avLst/>
                  <a:gdLst>
                    <a:gd name="T0" fmla="+- 0 3578 3562"/>
                    <a:gd name="T1" fmla="*/ T0 w 17"/>
                    <a:gd name="T2" fmla="+- 0 7900 7871"/>
                    <a:gd name="T3" fmla="*/ 7900 h 29"/>
                    <a:gd name="T4" fmla="+- 0 3574 3562"/>
                    <a:gd name="T5" fmla="*/ T4 w 17"/>
                    <a:gd name="T6" fmla="+- 0 7883 7871"/>
                    <a:gd name="T7" fmla="*/ 7883 h 29"/>
                    <a:gd name="T8" fmla="+- 0 3562 3562"/>
                    <a:gd name="T9" fmla="*/ T8 w 17"/>
                    <a:gd name="T10" fmla="+- 0 7871 7871"/>
                    <a:gd name="T11" fmla="*/ 7871 h 2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7" h="29">
                      <a:moveTo>
                        <a:pt x="16" y="29"/>
                      </a:move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36" name="Group 3835"/>
              <p:cNvGrpSpPr>
                <a:grpSpLocks/>
              </p:cNvGrpSpPr>
              <p:nvPr/>
            </p:nvGrpSpPr>
            <p:grpSpPr bwMode="auto">
              <a:xfrm>
                <a:off x="2436" y="7218"/>
                <a:ext cx="1126" cy="653"/>
                <a:chOff x="2436" y="7218"/>
                <a:chExt cx="1126" cy="653"/>
              </a:xfrm>
            </p:grpSpPr>
            <p:sp>
              <p:nvSpPr>
                <p:cNvPr id="3875" name="Freeform 3874"/>
                <p:cNvSpPr>
                  <a:spLocks/>
                </p:cNvSpPr>
                <p:nvPr/>
              </p:nvSpPr>
              <p:spPr bwMode="auto">
                <a:xfrm>
                  <a:off x="2436" y="7218"/>
                  <a:ext cx="1126" cy="653"/>
                </a:xfrm>
                <a:custGeom>
                  <a:avLst/>
                  <a:gdLst>
                    <a:gd name="T0" fmla="+- 0 3562 2436"/>
                    <a:gd name="T1" fmla="*/ T0 w 1126"/>
                    <a:gd name="T2" fmla="+- 0 7871 7218"/>
                    <a:gd name="T3" fmla="*/ 7871 h 653"/>
                    <a:gd name="T4" fmla="+- 0 2436 2436"/>
                    <a:gd name="T5" fmla="*/ T4 w 1126"/>
                    <a:gd name="T6" fmla="+- 0 7218 7218"/>
                    <a:gd name="T7" fmla="*/ 7218 h 6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26" h="653">
                      <a:moveTo>
                        <a:pt x="1126" y="65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37" name="Group 3836"/>
              <p:cNvGrpSpPr>
                <a:grpSpLocks/>
              </p:cNvGrpSpPr>
              <p:nvPr/>
            </p:nvGrpSpPr>
            <p:grpSpPr bwMode="auto">
              <a:xfrm>
                <a:off x="3578" y="7900"/>
                <a:ext cx="2" cy="36"/>
                <a:chOff x="3578" y="7900"/>
                <a:chExt cx="2" cy="36"/>
              </a:xfrm>
            </p:grpSpPr>
            <p:sp>
              <p:nvSpPr>
                <p:cNvPr id="3874" name="Freeform 3873"/>
                <p:cNvSpPr>
                  <a:spLocks/>
                </p:cNvSpPr>
                <p:nvPr/>
              </p:nvSpPr>
              <p:spPr bwMode="auto">
                <a:xfrm>
                  <a:off x="3578" y="7900"/>
                  <a:ext cx="2" cy="36"/>
                </a:xfrm>
                <a:custGeom>
                  <a:avLst/>
                  <a:gdLst>
                    <a:gd name="T0" fmla="+- 0 7900 7900"/>
                    <a:gd name="T1" fmla="*/ 7900 h 36"/>
                    <a:gd name="T2" fmla="+- 0 7936 7900"/>
                    <a:gd name="T3" fmla="*/ 7936 h 36"/>
                  </a:gdLst>
                  <a:ahLst/>
                  <a:cxnLst>
                    <a:cxn ang="0">
                      <a:pos x="0" y="T1"/>
                    </a:cxn>
                    <a:cxn ang="0">
                      <a:pos x="0" y="T3"/>
                    </a:cxn>
                  </a:cxnLst>
                  <a:rect l="0" t="0" r="r" b="b"/>
                  <a:pathLst>
                    <a:path h="36">
                      <a:moveTo>
                        <a:pt x="0" y="0"/>
                      </a:moveTo>
                      <a:lnTo>
                        <a:pt x="0" y="36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38" name="Group 3837"/>
              <p:cNvGrpSpPr>
                <a:grpSpLocks/>
              </p:cNvGrpSpPr>
              <p:nvPr/>
            </p:nvGrpSpPr>
            <p:grpSpPr bwMode="auto">
              <a:xfrm>
                <a:off x="3514" y="7898"/>
                <a:ext cx="8" cy="8"/>
                <a:chOff x="3514" y="7898"/>
                <a:chExt cx="8" cy="8"/>
              </a:xfrm>
            </p:grpSpPr>
            <p:sp>
              <p:nvSpPr>
                <p:cNvPr id="3873" name="Freeform 3872"/>
                <p:cNvSpPr>
                  <a:spLocks/>
                </p:cNvSpPr>
                <p:nvPr/>
              </p:nvSpPr>
              <p:spPr bwMode="auto">
                <a:xfrm>
                  <a:off x="3514" y="7898"/>
                  <a:ext cx="8" cy="8"/>
                </a:xfrm>
                <a:custGeom>
                  <a:avLst/>
                  <a:gdLst>
                    <a:gd name="T0" fmla="+- 0 3521 3514"/>
                    <a:gd name="T1" fmla="*/ T0 w 8"/>
                    <a:gd name="T2" fmla="+- 0 7905 7898"/>
                    <a:gd name="T3" fmla="*/ 7905 h 8"/>
                    <a:gd name="T4" fmla="+- 0 3514 3514"/>
                    <a:gd name="T5" fmla="*/ T4 w 8"/>
                    <a:gd name="T6" fmla="+- 0 7898 7898"/>
                    <a:gd name="T7" fmla="*/ 7898 h 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8" h="8">
                      <a:moveTo>
                        <a:pt x="7" y="7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39" name="Group 3838"/>
              <p:cNvGrpSpPr>
                <a:grpSpLocks/>
              </p:cNvGrpSpPr>
              <p:nvPr/>
            </p:nvGrpSpPr>
            <p:grpSpPr bwMode="auto">
              <a:xfrm>
                <a:off x="2388" y="7245"/>
                <a:ext cx="1126" cy="653"/>
                <a:chOff x="2388" y="7245"/>
                <a:chExt cx="1126" cy="653"/>
              </a:xfrm>
            </p:grpSpPr>
            <p:sp>
              <p:nvSpPr>
                <p:cNvPr id="3872" name="Freeform 3871"/>
                <p:cNvSpPr>
                  <a:spLocks/>
                </p:cNvSpPr>
                <p:nvPr/>
              </p:nvSpPr>
              <p:spPr bwMode="auto">
                <a:xfrm>
                  <a:off x="2388" y="7245"/>
                  <a:ext cx="1126" cy="653"/>
                </a:xfrm>
                <a:custGeom>
                  <a:avLst/>
                  <a:gdLst>
                    <a:gd name="T0" fmla="+- 0 3514 2388"/>
                    <a:gd name="T1" fmla="*/ T0 w 1126"/>
                    <a:gd name="T2" fmla="+- 0 7898 7245"/>
                    <a:gd name="T3" fmla="*/ 7898 h 653"/>
                    <a:gd name="T4" fmla="+- 0 2388 2388"/>
                    <a:gd name="T5" fmla="*/ T4 w 1126"/>
                    <a:gd name="T6" fmla="+- 0 7245 7245"/>
                    <a:gd name="T7" fmla="*/ 7245 h 65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126" h="653">
                      <a:moveTo>
                        <a:pt x="1126" y="65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40" name="Group 3839"/>
              <p:cNvGrpSpPr>
                <a:grpSpLocks/>
              </p:cNvGrpSpPr>
              <p:nvPr/>
            </p:nvGrpSpPr>
            <p:grpSpPr bwMode="auto">
              <a:xfrm>
                <a:off x="3574" y="8174"/>
                <a:ext cx="12" cy="56"/>
                <a:chOff x="3574" y="8174"/>
                <a:chExt cx="12" cy="56"/>
              </a:xfrm>
            </p:grpSpPr>
            <p:sp>
              <p:nvSpPr>
                <p:cNvPr id="3871" name="Freeform 3870"/>
                <p:cNvSpPr>
                  <a:spLocks/>
                </p:cNvSpPr>
                <p:nvPr/>
              </p:nvSpPr>
              <p:spPr bwMode="auto">
                <a:xfrm>
                  <a:off x="3574" y="8174"/>
                  <a:ext cx="12" cy="56"/>
                </a:xfrm>
                <a:custGeom>
                  <a:avLst/>
                  <a:gdLst>
                    <a:gd name="T0" fmla="+- 0 3574 3574"/>
                    <a:gd name="T1" fmla="*/ T0 w 12"/>
                    <a:gd name="T2" fmla="+- 0 8174 8174"/>
                    <a:gd name="T3" fmla="*/ 8174 h 56"/>
                    <a:gd name="T4" fmla="+- 0 3574 3574"/>
                    <a:gd name="T5" fmla="*/ T4 w 12"/>
                    <a:gd name="T6" fmla="+- 0 8222 8174"/>
                    <a:gd name="T7" fmla="*/ 8222 h 56"/>
                    <a:gd name="T8" fmla="+- 0 3586 3574"/>
                    <a:gd name="T9" fmla="*/ T8 w 12"/>
                    <a:gd name="T10" fmla="+- 0 8229 8174"/>
                    <a:gd name="T11" fmla="*/ 8229 h 56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2" h="56">
                      <a:moveTo>
                        <a:pt x="0" y="0"/>
                      </a:moveTo>
                      <a:lnTo>
                        <a:pt x="0" y="48"/>
                      </a:lnTo>
                      <a:lnTo>
                        <a:pt x="12" y="5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41" name="Group 3840"/>
              <p:cNvGrpSpPr>
                <a:grpSpLocks/>
              </p:cNvGrpSpPr>
              <p:nvPr/>
            </p:nvGrpSpPr>
            <p:grpSpPr bwMode="auto">
              <a:xfrm>
                <a:off x="3631" y="8255"/>
                <a:ext cx="108" cy="65"/>
                <a:chOff x="3631" y="8255"/>
                <a:chExt cx="108" cy="65"/>
              </a:xfrm>
            </p:grpSpPr>
            <p:sp>
              <p:nvSpPr>
                <p:cNvPr id="3870" name="Freeform 3869"/>
                <p:cNvSpPr>
                  <a:spLocks/>
                </p:cNvSpPr>
                <p:nvPr/>
              </p:nvSpPr>
              <p:spPr bwMode="auto">
                <a:xfrm>
                  <a:off x="3631" y="8255"/>
                  <a:ext cx="108" cy="65"/>
                </a:xfrm>
                <a:custGeom>
                  <a:avLst/>
                  <a:gdLst>
                    <a:gd name="T0" fmla="+- 0 3631 3631"/>
                    <a:gd name="T1" fmla="*/ T0 w 108"/>
                    <a:gd name="T2" fmla="+- 0 8255 8255"/>
                    <a:gd name="T3" fmla="*/ 8255 h 65"/>
                    <a:gd name="T4" fmla="+- 0 3739 3631"/>
                    <a:gd name="T5" fmla="*/ T4 w 108"/>
                    <a:gd name="T6" fmla="+- 0 8320 8255"/>
                    <a:gd name="T7" fmla="*/ 8320 h 6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</a:cxnLst>
                  <a:rect l="0" t="0" r="r" b="b"/>
                  <a:pathLst>
                    <a:path w="108" h="65">
                      <a:moveTo>
                        <a:pt x="0" y="0"/>
                      </a:moveTo>
                      <a:lnTo>
                        <a:pt x="108" y="6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42" name="Group 3841"/>
              <p:cNvGrpSpPr>
                <a:grpSpLocks/>
              </p:cNvGrpSpPr>
              <p:nvPr/>
            </p:nvGrpSpPr>
            <p:grpSpPr bwMode="auto">
              <a:xfrm>
                <a:off x="4865" y="9933"/>
                <a:ext cx="200" cy="173"/>
                <a:chOff x="4865" y="9933"/>
                <a:chExt cx="200" cy="173"/>
              </a:xfrm>
            </p:grpSpPr>
            <p:sp>
              <p:nvSpPr>
                <p:cNvPr id="3869" name="Freeform 3868"/>
                <p:cNvSpPr>
                  <a:spLocks/>
                </p:cNvSpPr>
                <p:nvPr/>
              </p:nvSpPr>
              <p:spPr bwMode="auto">
                <a:xfrm>
                  <a:off x="4865" y="9933"/>
                  <a:ext cx="200" cy="173"/>
                </a:xfrm>
                <a:custGeom>
                  <a:avLst/>
                  <a:gdLst>
                    <a:gd name="T0" fmla="+- 0 4865 4865"/>
                    <a:gd name="T1" fmla="*/ T0 w 200"/>
                    <a:gd name="T2" fmla="+- 0 9933 9933"/>
                    <a:gd name="T3" fmla="*/ 9933 h 173"/>
                    <a:gd name="T4" fmla="+- 0 5016 4865"/>
                    <a:gd name="T5" fmla="*/ T4 w 200"/>
                    <a:gd name="T6" fmla="+- 0 10106 9933"/>
                    <a:gd name="T7" fmla="*/ 10106 h 173"/>
                    <a:gd name="T8" fmla="+- 0 5064 4865"/>
                    <a:gd name="T9" fmla="*/ T8 w 200"/>
                    <a:gd name="T10" fmla="+- 0 10046 9933"/>
                    <a:gd name="T11" fmla="*/ 10046 h 173"/>
                    <a:gd name="T12" fmla="+- 0 4865 4865"/>
                    <a:gd name="T13" fmla="*/ T12 w 200"/>
                    <a:gd name="T14" fmla="+- 0 9933 9933"/>
                    <a:gd name="T15" fmla="*/ 9933 h 17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0" h="173">
                      <a:moveTo>
                        <a:pt x="0" y="0"/>
                      </a:moveTo>
                      <a:lnTo>
                        <a:pt x="151" y="173"/>
                      </a:lnTo>
                      <a:lnTo>
                        <a:pt x="199" y="11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43" name="Group 3842"/>
              <p:cNvGrpSpPr>
                <a:grpSpLocks/>
              </p:cNvGrpSpPr>
              <p:nvPr/>
            </p:nvGrpSpPr>
            <p:grpSpPr bwMode="auto">
              <a:xfrm>
                <a:off x="4865" y="9933"/>
                <a:ext cx="200" cy="173"/>
                <a:chOff x="4865" y="9933"/>
                <a:chExt cx="200" cy="173"/>
              </a:xfrm>
            </p:grpSpPr>
            <p:sp>
              <p:nvSpPr>
                <p:cNvPr id="3868" name="Freeform 3867"/>
                <p:cNvSpPr>
                  <a:spLocks/>
                </p:cNvSpPr>
                <p:nvPr/>
              </p:nvSpPr>
              <p:spPr bwMode="auto">
                <a:xfrm>
                  <a:off x="4865" y="9933"/>
                  <a:ext cx="200" cy="173"/>
                </a:xfrm>
                <a:custGeom>
                  <a:avLst/>
                  <a:gdLst>
                    <a:gd name="T0" fmla="+- 0 5016 4865"/>
                    <a:gd name="T1" fmla="*/ T0 w 200"/>
                    <a:gd name="T2" fmla="+- 0 10106 9933"/>
                    <a:gd name="T3" fmla="*/ 10106 h 173"/>
                    <a:gd name="T4" fmla="+- 0 4865 4865"/>
                    <a:gd name="T5" fmla="*/ T4 w 200"/>
                    <a:gd name="T6" fmla="+- 0 9933 9933"/>
                    <a:gd name="T7" fmla="*/ 9933 h 173"/>
                    <a:gd name="T8" fmla="+- 0 5064 4865"/>
                    <a:gd name="T9" fmla="*/ T8 w 200"/>
                    <a:gd name="T10" fmla="+- 0 10046 9933"/>
                    <a:gd name="T11" fmla="*/ 10046 h 173"/>
                    <a:gd name="T12" fmla="+- 0 5016 4865"/>
                    <a:gd name="T13" fmla="*/ T12 w 200"/>
                    <a:gd name="T14" fmla="+- 0 10106 9933"/>
                    <a:gd name="T15" fmla="*/ 10106 h 17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0" h="173">
                      <a:moveTo>
                        <a:pt x="151" y="173"/>
                      </a:moveTo>
                      <a:lnTo>
                        <a:pt x="0" y="0"/>
                      </a:lnTo>
                      <a:lnTo>
                        <a:pt x="199" y="113"/>
                      </a:lnTo>
                      <a:lnTo>
                        <a:pt x="151" y="173"/>
                      </a:lnTo>
                      <a:close/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44" name="Group 3843"/>
              <p:cNvGrpSpPr>
                <a:grpSpLocks/>
              </p:cNvGrpSpPr>
              <p:nvPr/>
            </p:nvGrpSpPr>
            <p:grpSpPr bwMode="auto">
              <a:xfrm>
                <a:off x="5040" y="10077"/>
                <a:ext cx="1047" cy="485"/>
                <a:chOff x="5040" y="10077"/>
                <a:chExt cx="1047" cy="485"/>
              </a:xfrm>
            </p:grpSpPr>
            <p:sp>
              <p:nvSpPr>
                <p:cNvPr id="3867" name="Freeform 3866"/>
                <p:cNvSpPr>
                  <a:spLocks/>
                </p:cNvSpPr>
                <p:nvPr/>
              </p:nvSpPr>
              <p:spPr bwMode="auto">
                <a:xfrm>
                  <a:off x="5040" y="10077"/>
                  <a:ext cx="1047" cy="485"/>
                </a:xfrm>
                <a:custGeom>
                  <a:avLst/>
                  <a:gdLst>
                    <a:gd name="T0" fmla="+- 0 5040 5040"/>
                    <a:gd name="T1" fmla="*/ T0 w 1047"/>
                    <a:gd name="T2" fmla="+- 0 10077 10077"/>
                    <a:gd name="T3" fmla="*/ 10077 h 485"/>
                    <a:gd name="T4" fmla="+- 0 5633 5040"/>
                    <a:gd name="T5" fmla="*/ T4 w 1047"/>
                    <a:gd name="T6" fmla="+- 0 10562 10077"/>
                    <a:gd name="T7" fmla="*/ 10562 h 485"/>
                    <a:gd name="T8" fmla="+- 0 6086 5040"/>
                    <a:gd name="T9" fmla="*/ T8 w 1047"/>
                    <a:gd name="T10" fmla="+- 0 10562 10077"/>
                    <a:gd name="T11" fmla="*/ 10562 h 48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047" h="485">
                      <a:moveTo>
                        <a:pt x="0" y="0"/>
                      </a:moveTo>
                      <a:lnTo>
                        <a:pt x="593" y="485"/>
                      </a:lnTo>
                      <a:lnTo>
                        <a:pt x="1046" y="48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45" name="Group 3844"/>
              <p:cNvGrpSpPr>
                <a:grpSpLocks/>
              </p:cNvGrpSpPr>
              <p:nvPr/>
            </p:nvGrpSpPr>
            <p:grpSpPr bwMode="auto">
              <a:xfrm>
                <a:off x="7469" y="8603"/>
                <a:ext cx="209" cy="159"/>
                <a:chOff x="7469" y="8603"/>
                <a:chExt cx="209" cy="159"/>
              </a:xfrm>
            </p:grpSpPr>
            <p:sp>
              <p:nvSpPr>
                <p:cNvPr id="3866" name="Freeform 3865"/>
                <p:cNvSpPr>
                  <a:spLocks/>
                </p:cNvSpPr>
                <p:nvPr/>
              </p:nvSpPr>
              <p:spPr bwMode="auto">
                <a:xfrm>
                  <a:off x="7469" y="8603"/>
                  <a:ext cx="209" cy="159"/>
                </a:xfrm>
                <a:custGeom>
                  <a:avLst/>
                  <a:gdLst>
                    <a:gd name="T0" fmla="+- 0 7469 7469"/>
                    <a:gd name="T1" fmla="*/ T0 w 209"/>
                    <a:gd name="T2" fmla="+- 0 8603 8603"/>
                    <a:gd name="T3" fmla="*/ 8603 h 159"/>
                    <a:gd name="T4" fmla="+- 0 7634 7469"/>
                    <a:gd name="T5" fmla="*/ T4 w 209"/>
                    <a:gd name="T6" fmla="+- 0 8762 8603"/>
                    <a:gd name="T7" fmla="*/ 8762 h 159"/>
                    <a:gd name="T8" fmla="+- 0 7678 7469"/>
                    <a:gd name="T9" fmla="*/ T8 w 209"/>
                    <a:gd name="T10" fmla="+- 0 8699 8603"/>
                    <a:gd name="T11" fmla="*/ 8699 h 159"/>
                    <a:gd name="T12" fmla="+- 0 7469 7469"/>
                    <a:gd name="T13" fmla="*/ T12 w 209"/>
                    <a:gd name="T14" fmla="+- 0 8603 8603"/>
                    <a:gd name="T15" fmla="*/ 8603 h 15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9" h="159">
                      <a:moveTo>
                        <a:pt x="0" y="0"/>
                      </a:moveTo>
                      <a:lnTo>
                        <a:pt x="165" y="159"/>
                      </a:lnTo>
                      <a:lnTo>
                        <a:pt x="209" y="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46" name="Group 3845"/>
              <p:cNvGrpSpPr>
                <a:grpSpLocks/>
              </p:cNvGrpSpPr>
              <p:nvPr/>
            </p:nvGrpSpPr>
            <p:grpSpPr bwMode="auto">
              <a:xfrm>
                <a:off x="7469" y="8603"/>
                <a:ext cx="209" cy="159"/>
                <a:chOff x="7469" y="8603"/>
                <a:chExt cx="209" cy="159"/>
              </a:xfrm>
            </p:grpSpPr>
            <p:sp>
              <p:nvSpPr>
                <p:cNvPr id="3865" name="Freeform 3864"/>
                <p:cNvSpPr>
                  <a:spLocks/>
                </p:cNvSpPr>
                <p:nvPr/>
              </p:nvSpPr>
              <p:spPr bwMode="auto">
                <a:xfrm>
                  <a:off x="7469" y="8603"/>
                  <a:ext cx="209" cy="159"/>
                </a:xfrm>
                <a:custGeom>
                  <a:avLst/>
                  <a:gdLst>
                    <a:gd name="T0" fmla="+- 0 7634 7469"/>
                    <a:gd name="T1" fmla="*/ T0 w 209"/>
                    <a:gd name="T2" fmla="+- 0 8762 8603"/>
                    <a:gd name="T3" fmla="*/ 8762 h 159"/>
                    <a:gd name="T4" fmla="+- 0 7469 7469"/>
                    <a:gd name="T5" fmla="*/ T4 w 209"/>
                    <a:gd name="T6" fmla="+- 0 8603 8603"/>
                    <a:gd name="T7" fmla="*/ 8603 h 159"/>
                    <a:gd name="T8" fmla="+- 0 7678 7469"/>
                    <a:gd name="T9" fmla="*/ T8 w 209"/>
                    <a:gd name="T10" fmla="+- 0 8699 8603"/>
                    <a:gd name="T11" fmla="*/ 8699 h 159"/>
                    <a:gd name="T12" fmla="+- 0 7634 7469"/>
                    <a:gd name="T13" fmla="*/ T12 w 209"/>
                    <a:gd name="T14" fmla="+- 0 8762 8603"/>
                    <a:gd name="T15" fmla="*/ 8762 h 159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9" h="159">
                      <a:moveTo>
                        <a:pt x="165" y="159"/>
                      </a:moveTo>
                      <a:lnTo>
                        <a:pt x="0" y="0"/>
                      </a:lnTo>
                      <a:lnTo>
                        <a:pt x="209" y="96"/>
                      </a:lnTo>
                      <a:lnTo>
                        <a:pt x="165" y="159"/>
                      </a:lnTo>
                      <a:close/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47" name="Group 3846"/>
              <p:cNvGrpSpPr>
                <a:grpSpLocks/>
              </p:cNvGrpSpPr>
              <p:nvPr/>
            </p:nvGrpSpPr>
            <p:grpSpPr bwMode="auto">
              <a:xfrm>
                <a:off x="7656" y="8730"/>
                <a:ext cx="1342" cy="612"/>
                <a:chOff x="7656" y="8730"/>
                <a:chExt cx="1342" cy="612"/>
              </a:xfrm>
            </p:grpSpPr>
            <p:sp>
              <p:nvSpPr>
                <p:cNvPr id="3864" name="Freeform 3863"/>
                <p:cNvSpPr>
                  <a:spLocks/>
                </p:cNvSpPr>
                <p:nvPr/>
              </p:nvSpPr>
              <p:spPr bwMode="auto">
                <a:xfrm>
                  <a:off x="7656" y="8730"/>
                  <a:ext cx="1342" cy="612"/>
                </a:xfrm>
                <a:custGeom>
                  <a:avLst/>
                  <a:gdLst>
                    <a:gd name="T0" fmla="+- 0 7656 7656"/>
                    <a:gd name="T1" fmla="*/ T0 w 1342"/>
                    <a:gd name="T2" fmla="+- 0 8730 8730"/>
                    <a:gd name="T3" fmla="*/ 8730 h 612"/>
                    <a:gd name="T4" fmla="+- 0 8544 7656"/>
                    <a:gd name="T5" fmla="*/ T4 w 1342"/>
                    <a:gd name="T6" fmla="+- 0 9342 8730"/>
                    <a:gd name="T7" fmla="*/ 9342 h 612"/>
                    <a:gd name="T8" fmla="+- 0 8998 7656"/>
                    <a:gd name="T9" fmla="*/ T8 w 1342"/>
                    <a:gd name="T10" fmla="+- 0 9342 8730"/>
                    <a:gd name="T11" fmla="*/ 9342 h 612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342" h="612">
                      <a:moveTo>
                        <a:pt x="0" y="0"/>
                      </a:moveTo>
                      <a:lnTo>
                        <a:pt x="888" y="612"/>
                      </a:lnTo>
                      <a:lnTo>
                        <a:pt x="1342" y="612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48" name="Group 3847"/>
              <p:cNvGrpSpPr>
                <a:grpSpLocks/>
              </p:cNvGrpSpPr>
              <p:nvPr/>
            </p:nvGrpSpPr>
            <p:grpSpPr bwMode="auto">
              <a:xfrm>
                <a:off x="5184" y="5022"/>
                <a:ext cx="192" cy="183"/>
                <a:chOff x="5184" y="5022"/>
                <a:chExt cx="192" cy="183"/>
              </a:xfrm>
            </p:grpSpPr>
            <p:sp>
              <p:nvSpPr>
                <p:cNvPr id="3863" name="Freeform 3862"/>
                <p:cNvSpPr>
                  <a:spLocks/>
                </p:cNvSpPr>
                <p:nvPr/>
              </p:nvSpPr>
              <p:spPr bwMode="auto">
                <a:xfrm>
                  <a:off x="5184" y="5022"/>
                  <a:ext cx="192" cy="183"/>
                </a:xfrm>
                <a:custGeom>
                  <a:avLst/>
                  <a:gdLst>
                    <a:gd name="T0" fmla="+- 0 5184 5184"/>
                    <a:gd name="T1" fmla="*/ T0 w 192"/>
                    <a:gd name="T2" fmla="+- 0 5078 5022"/>
                    <a:gd name="T3" fmla="*/ 5078 h 183"/>
                    <a:gd name="T4" fmla="+- 0 5376 5184"/>
                    <a:gd name="T5" fmla="*/ T4 w 192"/>
                    <a:gd name="T6" fmla="+- 0 5205 5022"/>
                    <a:gd name="T7" fmla="*/ 5205 h 183"/>
                    <a:gd name="T8" fmla="+- 0 5237 5184"/>
                    <a:gd name="T9" fmla="*/ T8 w 192"/>
                    <a:gd name="T10" fmla="+- 0 5022 5022"/>
                    <a:gd name="T11" fmla="*/ 5022 h 183"/>
                    <a:gd name="T12" fmla="+- 0 5184 5184"/>
                    <a:gd name="T13" fmla="*/ T12 w 192"/>
                    <a:gd name="T14" fmla="+- 0 5078 5022"/>
                    <a:gd name="T15" fmla="*/ 5078 h 18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92" h="183">
                      <a:moveTo>
                        <a:pt x="0" y="56"/>
                      </a:moveTo>
                      <a:lnTo>
                        <a:pt x="192" y="183"/>
                      </a:lnTo>
                      <a:lnTo>
                        <a:pt x="53" y="0"/>
                      </a:lnTo>
                      <a:lnTo>
                        <a:pt x="0" y="5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49" name="Group 3848"/>
              <p:cNvGrpSpPr>
                <a:grpSpLocks/>
              </p:cNvGrpSpPr>
              <p:nvPr/>
            </p:nvGrpSpPr>
            <p:grpSpPr bwMode="auto">
              <a:xfrm>
                <a:off x="5184" y="5022"/>
                <a:ext cx="192" cy="183"/>
                <a:chOff x="5184" y="5022"/>
                <a:chExt cx="192" cy="183"/>
              </a:xfrm>
            </p:grpSpPr>
            <p:sp>
              <p:nvSpPr>
                <p:cNvPr id="3862" name="Freeform 3861"/>
                <p:cNvSpPr>
                  <a:spLocks/>
                </p:cNvSpPr>
                <p:nvPr/>
              </p:nvSpPr>
              <p:spPr bwMode="auto">
                <a:xfrm>
                  <a:off x="5184" y="5022"/>
                  <a:ext cx="192" cy="183"/>
                </a:xfrm>
                <a:custGeom>
                  <a:avLst/>
                  <a:gdLst>
                    <a:gd name="T0" fmla="+- 0 5237 5184"/>
                    <a:gd name="T1" fmla="*/ T0 w 192"/>
                    <a:gd name="T2" fmla="+- 0 5022 5022"/>
                    <a:gd name="T3" fmla="*/ 5022 h 183"/>
                    <a:gd name="T4" fmla="+- 0 5376 5184"/>
                    <a:gd name="T5" fmla="*/ T4 w 192"/>
                    <a:gd name="T6" fmla="+- 0 5205 5022"/>
                    <a:gd name="T7" fmla="*/ 5205 h 183"/>
                    <a:gd name="T8" fmla="+- 0 5184 5184"/>
                    <a:gd name="T9" fmla="*/ T8 w 192"/>
                    <a:gd name="T10" fmla="+- 0 5078 5022"/>
                    <a:gd name="T11" fmla="*/ 5078 h 183"/>
                    <a:gd name="T12" fmla="+- 0 5237 5184"/>
                    <a:gd name="T13" fmla="*/ T12 w 192"/>
                    <a:gd name="T14" fmla="+- 0 5022 5022"/>
                    <a:gd name="T15" fmla="*/ 5022 h 183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192" h="183">
                      <a:moveTo>
                        <a:pt x="53" y="0"/>
                      </a:moveTo>
                      <a:lnTo>
                        <a:pt x="192" y="183"/>
                      </a:lnTo>
                      <a:lnTo>
                        <a:pt x="0" y="56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50" name="Group 3849"/>
              <p:cNvGrpSpPr>
                <a:grpSpLocks/>
              </p:cNvGrpSpPr>
              <p:nvPr/>
            </p:nvGrpSpPr>
            <p:grpSpPr bwMode="auto">
              <a:xfrm>
                <a:off x="3926" y="4281"/>
                <a:ext cx="1284" cy="771"/>
                <a:chOff x="3926" y="4281"/>
                <a:chExt cx="1284" cy="771"/>
              </a:xfrm>
            </p:grpSpPr>
            <p:sp>
              <p:nvSpPr>
                <p:cNvPr id="3861" name="Freeform 3860"/>
                <p:cNvSpPr>
                  <a:spLocks/>
                </p:cNvSpPr>
                <p:nvPr/>
              </p:nvSpPr>
              <p:spPr bwMode="auto">
                <a:xfrm>
                  <a:off x="3926" y="4281"/>
                  <a:ext cx="1284" cy="771"/>
                </a:xfrm>
                <a:custGeom>
                  <a:avLst/>
                  <a:gdLst>
                    <a:gd name="T0" fmla="+- 0 5210 3926"/>
                    <a:gd name="T1" fmla="*/ T0 w 1284"/>
                    <a:gd name="T2" fmla="+- 0 5051 4281"/>
                    <a:gd name="T3" fmla="*/ 5051 h 771"/>
                    <a:gd name="T4" fmla="+- 0 4380 3926"/>
                    <a:gd name="T5" fmla="*/ T4 w 1284"/>
                    <a:gd name="T6" fmla="+- 0 4281 4281"/>
                    <a:gd name="T7" fmla="*/ 4281 h 771"/>
                    <a:gd name="T8" fmla="+- 0 3926 3926"/>
                    <a:gd name="T9" fmla="*/ T8 w 1284"/>
                    <a:gd name="T10" fmla="+- 0 4281 4281"/>
                    <a:gd name="T11" fmla="*/ 4281 h 77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1284" h="771">
                      <a:moveTo>
                        <a:pt x="1284" y="770"/>
                      </a:moveTo>
                      <a:lnTo>
                        <a:pt x="45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51" name="Group 3850"/>
              <p:cNvGrpSpPr>
                <a:grpSpLocks/>
              </p:cNvGrpSpPr>
              <p:nvPr/>
            </p:nvGrpSpPr>
            <p:grpSpPr bwMode="auto">
              <a:xfrm>
                <a:off x="3337" y="6798"/>
                <a:ext cx="209" cy="161"/>
                <a:chOff x="3337" y="6798"/>
                <a:chExt cx="209" cy="161"/>
              </a:xfrm>
            </p:grpSpPr>
            <p:sp>
              <p:nvSpPr>
                <p:cNvPr id="3860" name="Freeform 3859"/>
                <p:cNvSpPr>
                  <a:spLocks/>
                </p:cNvSpPr>
                <p:nvPr/>
              </p:nvSpPr>
              <p:spPr bwMode="auto">
                <a:xfrm>
                  <a:off x="3337" y="6798"/>
                  <a:ext cx="209" cy="161"/>
                </a:xfrm>
                <a:custGeom>
                  <a:avLst/>
                  <a:gdLst>
                    <a:gd name="T0" fmla="+- 0 7301 7301"/>
                    <a:gd name="T1" fmla="*/ T0 w 209"/>
                    <a:gd name="T2" fmla="+- 0 3050 2987"/>
                    <a:gd name="T3" fmla="*/ 3050 h 161"/>
                    <a:gd name="T4" fmla="+- 0 7510 7301"/>
                    <a:gd name="T5" fmla="*/ T4 w 209"/>
                    <a:gd name="T6" fmla="+- 0 3148 2987"/>
                    <a:gd name="T7" fmla="*/ 3148 h 161"/>
                    <a:gd name="T8" fmla="+- 0 7342 7301"/>
                    <a:gd name="T9" fmla="*/ T8 w 209"/>
                    <a:gd name="T10" fmla="+- 0 2987 2987"/>
                    <a:gd name="T11" fmla="*/ 2987 h 161"/>
                    <a:gd name="T12" fmla="+- 0 7301 7301"/>
                    <a:gd name="T13" fmla="*/ T12 w 209"/>
                    <a:gd name="T14" fmla="+- 0 3050 2987"/>
                    <a:gd name="T15" fmla="*/ 3050 h 16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9" h="161">
                      <a:moveTo>
                        <a:pt x="0" y="63"/>
                      </a:moveTo>
                      <a:lnTo>
                        <a:pt x="209" y="161"/>
                      </a:lnTo>
                      <a:lnTo>
                        <a:pt x="41" y="0"/>
                      </a:lnTo>
                      <a:lnTo>
                        <a:pt x="0" y="6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52" name="Group 3851"/>
              <p:cNvGrpSpPr>
                <a:grpSpLocks/>
              </p:cNvGrpSpPr>
              <p:nvPr/>
            </p:nvGrpSpPr>
            <p:grpSpPr bwMode="auto">
              <a:xfrm>
                <a:off x="3326" y="6777"/>
                <a:ext cx="209" cy="161"/>
                <a:chOff x="3326" y="6777"/>
                <a:chExt cx="209" cy="161"/>
              </a:xfrm>
            </p:grpSpPr>
            <p:sp>
              <p:nvSpPr>
                <p:cNvPr id="3859" name="Freeform 3858"/>
                <p:cNvSpPr>
                  <a:spLocks/>
                </p:cNvSpPr>
                <p:nvPr/>
              </p:nvSpPr>
              <p:spPr bwMode="auto">
                <a:xfrm>
                  <a:off x="3326" y="6777"/>
                  <a:ext cx="209" cy="161"/>
                </a:xfrm>
                <a:custGeom>
                  <a:avLst/>
                  <a:gdLst>
                    <a:gd name="T0" fmla="+- 0 7342 7301"/>
                    <a:gd name="T1" fmla="*/ T0 w 209"/>
                    <a:gd name="T2" fmla="+- 0 2987 2987"/>
                    <a:gd name="T3" fmla="*/ 2987 h 161"/>
                    <a:gd name="T4" fmla="+- 0 7510 7301"/>
                    <a:gd name="T5" fmla="*/ T4 w 209"/>
                    <a:gd name="T6" fmla="+- 0 3148 2987"/>
                    <a:gd name="T7" fmla="*/ 3148 h 161"/>
                    <a:gd name="T8" fmla="+- 0 7301 7301"/>
                    <a:gd name="T9" fmla="*/ T8 w 209"/>
                    <a:gd name="T10" fmla="+- 0 3050 2987"/>
                    <a:gd name="T11" fmla="*/ 3050 h 161"/>
                    <a:gd name="T12" fmla="+- 0 7342 7301"/>
                    <a:gd name="T13" fmla="*/ T12 w 209"/>
                    <a:gd name="T14" fmla="+- 0 2987 2987"/>
                    <a:gd name="T15" fmla="*/ 2987 h 161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9" h="161">
                      <a:moveTo>
                        <a:pt x="41" y="0"/>
                      </a:moveTo>
                      <a:lnTo>
                        <a:pt x="209" y="161"/>
                      </a:lnTo>
                      <a:lnTo>
                        <a:pt x="0" y="63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53" name="Group 3852"/>
              <p:cNvGrpSpPr>
                <a:grpSpLocks/>
              </p:cNvGrpSpPr>
              <p:nvPr/>
            </p:nvGrpSpPr>
            <p:grpSpPr bwMode="auto">
              <a:xfrm>
                <a:off x="11203" y="5562"/>
                <a:ext cx="204" cy="168"/>
                <a:chOff x="11203" y="5562"/>
                <a:chExt cx="204" cy="168"/>
              </a:xfrm>
            </p:grpSpPr>
            <p:sp>
              <p:nvSpPr>
                <p:cNvPr id="3858" name="Freeform 3857"/>
                <p:cNvSpPr>
                  <a:spLocks/>
                </p:cNvSpPr>
                <p:nvPr/>
              </p:nvSpPr>
              <p:spPr bwMode="auto">
                <a:xfrm>
                  <a:off x="11203" y="5562"/>
                  <a:ext cx="204" cy="168"/>
                </a:xfrm>
                <a:custGeom>
                  <a:avLst/>
                  <a:gdLst>
                    <a:gd name="T0" fmla="+- 0 11203 11203"/>
                    <a:gd name="T1" fmla="*/ T0 w 204"/>
                    <a:gd name="T2" fmla="+- 0 5562 5562"/>
                    <a:gd name="T3" fmla="*/ 5562 h 168"/>
                    <a:gd name="T4" fmla="+- 0 11362 11203"/>
                    <a:gd name="T5" fmla="*/ T4 w 204"/>
                    <a:gd name="T6" fmla="+- 0 5730 5562"/>
                    <a:gd name="T7" fmla="*/ 5730 h 168"/>
                    <a:gd name="T8" fmla="+- 0 11407 11203"/>
                    <a:gd name="T9" fmla="*/ T8 w 204"/>
                    <a:gd name="T10" fmla="+- 0 5670 5562"/>
                    <a:gd name="T11" fmla="*/ 5670 h 168"/>
                    <a:gd name="T12" fmla="+- 0 11203 11203"/>
                    <a:gd name="T13" fmla="*/ T12 w 204"/>
                    <a:gd name="T14" fmla="+- 0 5562 5562"/>
                    <a:gd name="T15" fmla="*/ 5562 h 16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4" h="168">
                      <a:moveTo>
                        <a:pt x="0" y="0"/>
                      </a:moveTo>
                      <a:lnTo>
                        <a:pt x="159" y="168"/>
                      </a:lnTo>
                      <a:lnTo>
                        <a:pt x="204" y="10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54" name="Group 3853"/>
              <p:cNvGrpSpPr>
                <a:grpSpLocks/>
              </p:cNvGrpSpPr>
              <p:nvPr/>
            </p:nvGrpSpPr>
            <p:grpSpPr bwMode="auto">
              <a:xfrm>
                <a:off x="11203" y="5562"/>
                <a:ext cx="204" cy="168"/>
                <a:chOff x="11203" y="5562"/>
                <a:chExt cx="204" cy="168"/>
              </a:xfrm>
            </p:grpSpPr>
            <p:sp>
              <p:nvSpPr>
                <p:cNvPr id="3857" name="Freeform 3856"/>
                <p:cNvSpPr>
                  <a:spLocks/>
                </p:cNvSpPr>
                <p:nvPr/>
              </p:nvSpPr>
              <p:spPr bwMode="auto">
                <a:xfrm>
                  <a:off x="11203" y="5562"/>
                  <a:ext cx="204" cy="168"/>
                </a:xfrm>
                <a:custGeom>
                  <a:avLst/>
                  <a:gdLst>
                    <a:gd name="T0" fmla="+- 0 11362 11203"/>
                    <a:gd name="T1" fmla="*/ T0 w 204"/>
                    <a:gd name="T2" fmla="+- 0 5730 5562"/>
                    <a:gd name="T3" fmla="*/ 5730 h 168"/>
                    <a:gd name="T4" fmla="+- 0 11203 11203"/>
                    <a:gd name="T5" fmla="*/ T4 w 204"/>
                    <a:gd name="T6" fmla="+- 0 5562 5562"/>
                    <a:gd name="T7" fmla="*/ 5562 h 168"/>
                    <a:gd name="T8" fmla="+- 0 11407 11203"/>
                    <a:gd name="T9" fmla="*/ T8 w 204"/>
                    <a:gd name="T10" fmla="+- 0 5670 5562"/>
                    <a:gd name="T11" fmla="*/ 5670 h 168"/>
                    <a:gd name="T12" fmla="+- 0 11362 11203"/>
                    <a:gd name="T13" fmla="*/ T12 w 204"/>
                    <a:gd name="T14" fmla="+- 0 5730 5562"/>
                    <a:gd name="T15" fmla="*/ 5730 h 168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  <a:cxn ang="0">
                      <a:pos x="T13" y="T15"/>
                    </a:cxn>
                  </a:cxnLst>
                  <a:rect l="0" t="0" r="r" b="b"/>
                  <a:pathLst>
                    <a:path w="204" h="168">
                      <a:moveTo>
                        <a:pt x="159" y="168"/>
                      </a:moveTo>
                      <a:lnTo>
                        <a:pt x="0" y="0"/>
                      </a:lnTo>
                      <a:lnTo>
                        <a:pt x="204" y="108"/>
                      </a:lnTo>
                      <a:lnTo>
                        <a:pt x="159" y="168"/>
                      </a:lnTo>
                      <a:close/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3855" name="Group 3854"/>
              <p:cNvGrpSpPr>
                <a:grpSpLocks/>
              </p:cNvGrpSpPr>
              <p:nvPr/>
            </p:nvGrpSpPr>
            <p:grpSpPr bwMode="auto">
              <a:xfrm>
                <a:off x="11383" y="5699"/>
                <a:ext cx="2196" cy="1325"/>
                <a:chOff x="11383" y="5699"/>
                <a:chExt cx="2196" cy="1325"/>
              </a:xfrm>
            </p:grpSpPr>
            <p:sp>
              <p:nvSpPr>
                <p:cNvPr id="3856" name="Freeform 3855"/>
                <p:cNvSpPr>
                  <a:spLocks/>
                </p:cNvSpPr>
                <p:nvPr/>
              </p:nvSpPr>
              <p:spPr bwMode="auto">
                <a:xfrm>
                  <a:off x="11383" y="5699"/>
                  <a:ext cx="2196" cy="1325"/>
                </a:xfrm>
                <a:custGeom>
                  <a:avLst/>
                  <a:gdLst>
                    <a:gd name="T0" fmla="+- 0 11383 11383"/>
                    <a:gd name="T1" fmla="*/ T0 w 2196"/>
                    <a:gd name="T2" fmla="+- 0 5699 5699"/>
                    <a:gd name="T3" fmla="*/ 5699 h 1325"/>
                    <a:gd name="T4" fmla="+- 0 13126 11383"/>
                    <a:gd name="T5" fmla="*/ T4 w 2196"/>
                    <a:gd name="T6" fmla="+- 0 7024 5699"/>
                    <a:gd name="T7" fmla="*/ 7024 h 1325"/>
                    <a:gd name="T8" fmla="+- 0 13579 11383"/>
                    <a:gd name="T9" fmla="*/ T8 w 2196"/>
                    <a:gd name="T10" fmla="+- 0 7024 5699"/>
                    <a:gd name="T11" fmla="*/ 7024 h 1325"/>
                  </a:gdLst>
                  <a:ahLst/>
                  <a:cxnLst>
                    <a:cxn ang="0">
                      <a:pos x="T1" y="T3"/>
                    </a:cxn>
                    <a:cxn ang="0">
                      <a:pos x="T5" y="T7"/>
                    </a:cxn>
                    <a:cxn ang="0">
                      <a:pos x="T9" y="T11"/>
                    </a:cxn>
                  </a:cxnLst>
                  <a:rect l="0" t="0" r="r" b="b"/>
                  <a:pathLst>
                    <a:path w="2196" h="1325">
                      <a:moveTo>
                        <a:pt x="0" y="0"/>
                      </a:moveTo>
                      <a:lnTo>
                        <a:pt x="1743" y="1325"/>
                      </a:lnTo>
                      <a:lnTo>
                        <a:pt x="2196" y="1325"/>
                      </a:lnTo>
                    </a:path>
                  </a:pathLst>
                </a:custGeom>
                <a:noFill/>
                <a:ln w="762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GB"/>
                </a:p>
              </p:txBody>
            </p:sp>
          </p:grpSp>
        </p:grpSp>
        <p:sp>
          <p:nvSpPr>
            <p:cNvPr id="3314" name="Freeform 3313"/>
            <p:cNvSpPr>
              <a:spLocks/>
            </p:cNvSpPr>
            <p:nvPr/>
          </p:nvSpPr>
          <p:spPr bwMode="auto">
            <a:xfrm>
              <a:off x="1333500" y="3937000"/>
              <a:ext cx="634365" cy="234950"/>
            </a:xfrm>
            <a:custGeom>
              <a:avLst/>
              <a:gdLst>
                <a:gd name="T0" fmla="+- 0 7322 6324"/>
                <a:gd name="T1" fmla="*/ T0 w 999"/>
                <a:gd name="T2" fmla="+- 0 3018 2649"/>
                <a:gd name="T3" fmla="*/ 3018 h 370"/>
                <a:gd name="T4" fmla="+- 0 6778 6324"/>
                <a:gd name="T5" fmla="*/ T4 w 999"/>
                <a:gd name="T6" fmla="+- 0 2649 2649"/>
                <a:gd name="T7" fmla="*/ 2649 h 370"/>
                <a:gd name="T8" fmla="+- 0 6324 6324"/>
                <a:gd name="T9" fmla="*/ T8 w 999"/>
                <a:gd name="T10" fmla="+- 0 2649 2649"/>
                <a:gd name="T11" fmla="*/ 2649 h 37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</a:cxnLst>
              <a:rect l="0" t="0" r="r" b="b"/>
              <a:pathLst>
                <a:path w="999" h="370">
                  <a:moveTo>
                    <a:pt x="998" y="369"/>
                  </a:moveTo>
                  <a:lnTo>
                    <a:pt x="454" y="0"/>
                  </a:lnTo>
                  <a:lnTo>
                    <a:pt x="0" y="0"/>
                  </a:lnTo>
                </a:path>
              </a:pathLst>
            </a:custGeom>
            <a:noFill/>
            <a:ln w="762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grpSp>
        <p:nvGrpSpPr>
          <p:cNvPr id="4397" name="Group 4396"/>
          <p:cNvGrpSpPr/>
          <p:nvPr/>
        </p:nvGrpSpPr>
        <p:grpSpPr>
          <a:xfrm>
            <a:off x="5256329" y="4832284"/>
            <a:ext cx="326759" cy="326759"/>
            <a:chOff x="3103767" y="4339586"/>
            <a:chExt cx="326759" cy="326759"/>
          </a:xfrm>
        </p:grpSpPr>
        <p:sp>
          <p:nvSpPr>
            <p:cNvPr id="4398" name="Oval 4397"/>
            <p:cNvSpPr/>
            <p:nvPr/>
          </p:nvSpPr>
          <p:spPr>
            <a:xfrm>
              <a:off x="3103767" y="4339586"/>
              <a:ext cx="326759" cy="326759"/>
            </a:xfrm>
            <a:prstGeom prst="ellipse">
              <a:avLst/>
            </a:prstGeom>
            <a:solidFill>
              <a:srgbClr val="00B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399" name="TextBox 4398"/>
            <p:cNvSpPr txBox="1"/>
            <p:nvPr/>
          </p:nvSpPr>
          <p:spPr>
            <a:xfrm>
              <a:off x="3136345" y="4358413"/>
              <a:ext cx="2781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Lato Bold" pitchFamily="34" charset="0"/>
                </a:rPr>
                <a:t>5</a:t>
              </a:r>
              <a:endParaRPr lang="en-US" sz="800" dirty="0">
                <a:solidFill>
                  <a:schemeClr val="bg1"/>
                </a:solidFill>
                <a:latin typeface="Lato" pitchFamily="34" charset="0"/>
              </a:endParaRPr>
            </a:p>
          </p:txBody>
        </p:sp>
      </p:grpSp>
      <p:sp>
        <p:nvSpPr>
          <p:cNvPr id="4403" name="TextBox 4402"/>
          <p:cNvSpPr txBox="1"/>
          <p:nvPr/>
        </p:nvSpPr>
        <p:spPr>
          <a:xfrm>
            <a:off x="6585059" y="5433063"/>
            <a:ext cx="23328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000" dirty="0" smtClean="0">
                <a:solidFill>
                  <a:srgbClr val="1A4072"/>
                </a:solidFill>
                <a:latin typeface="Lato Bold" pitchFamily="34" charset="0"/>
              </a:rPr>
              <a:t>Integrated sump</a:t>
            </a:r>
            <a:endParaRPr lang="en-US" sz="800" dirty="0">
              <a:solidFill>
                <a:srgbClr val="1A4072"/>
              </a:solidFill>
              <a:latin typeface="Lato" pitchFamily="34" charset="0"/>
            </a:endParaRPr>
          </a:p>
        </p:txBody>
      </p:sp>
      <p:grpSp>
        <p:nvGrpSpPr>
          <p:cNvPr id="4413" name="Group 4412"/>
          <p:cNvGrpSpPr/>
          <p:nvPr/>
        </p:nvGrpSpPr>
        <p:grpSpPr>
          <a:xfrm>
            <a:off x="5982886" y="2535975"/>
            <a:ext cx="551873" cy="3255013"/>
            <a:chOff x="5658370" y="2535975"/>
            <a:chExt cx="551873" cy="3255013"/>
          </a:xfrm>
        </p:grpSpPr>
        <p:grpSp>
          <p:nvGrpSpPr>
            <p:cNvPr id="4405" name="Group 4404"/>
            <p:cNvGrpSpPr/>
            <p:nvPr/>
          </p:nvGrpSpPr>
          <p:grpSpPr>
            <a:xfrm>
              <a:off x="5658370" y="2535975"/>
              <a:ext cx="543791" cy="512024"/>
              <a:chOff x="5658370" y="2535975"/>
              <a:chExt cx="543791" cy="512024"/>
            </a:xfrm>
          </p:grpSpPr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58370" y="2970029"/>
                <a:ext cx="543791" cy="77970"/>
              </a:xfrm>
              <a:prstGeom prst="rect">
                <a:avLst/>
              </a:prstGeom>
            </p:spPr>
          </p:pic>
          <p:sp>
            <p:nvSpPr>
              <p:cNvPr id="20" name="Oval 19"/>
              <p:cNvSpPr/>
              <p:nvPr/>
            </p:nvSpPr>
            <p:spPr>
              <a:xfrm>
                <a:off x="5694566" y="2535975"/>
                <a:ext cx="466849" cy="466849"/>
              </a:xfrm>
              <a:prstGeom prst="ellipse">
                <a:avLst/>
              </a:prstGeom>
              <a:solidFill>
                <a:srgbClr val="00B05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788914" y="2638594"/>
                <a:ext cx="278152" cy="246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Lato Bold" pitchFamily="34" charset="0"/>
                  </a:rPr>
                  <a:t>1</a:t>
                </a:r>
                <a:endParaRPr lang="en-US" sz="800" dirty="0">
                  <a:solidFill>
                    <a:schemeClr val="bg1"/>
                  </a:solidFill>
                  <a:latin typeface="Lato" pitchFamily="34" charset="0"/>
                </a:endParaRPr>
              </a:p>
            </p:txBody>
          </p:sp>
        </p:grpSp>
        <p:grpSp>
          <p:nvGrpSpPr>
            <p:cNvPr id="4410" name="Group 4409"/>
            <p:cNvGrpSpPr/>
            <p:nvPr/>
          </p:nvGrpSpPr>
          <p:grpSpPr>
            <a:xfrm>
              <a:off x="5658370" y="3216416"/>
              <a:ext cx="543791" cy="512025"/>
              <a:chOff x="5658370" y="3216416"/>
              <a:chExt cx="543791" cy="512025"/>
            </a:xfrm>
          </p:grpSpPr>
          <p:pic>
            <p:nvPicPr>
              <p:cNvPr id="58" name="Picture 5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58370" y="3650471"/>
                <a:ext cx="543791" cy="77970"/>
              </a:xfrm>
              <a:prstGeom prst="rect">
                <a:avLst/>
              </a:prstGeom>
            </p:spPr>
          </p:pic>
          <p:sp>
            <p:nvSpPr>
              <p:cNvPr id="60" name="Oval 59"/>
              <p:cNvSpPr/>
              <p:nvPr/>
            </p:nvSpPr>
            <p:spPr>
              <a:xfrm>
                <a:off x="5694566" y="3216416"/>
                <a:ext cx="466849" cy="466850"/>
              </a:xfrm>
              <a:prstGeom prst="ellipse">
                <a:avLst/>
              </a:prstGeom>
              <a:solidFill>
                <a:srgbClr val="00B05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788914" y="3324554"/>
                <a:ext cx="278152" cy="246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GB" sz="1000" dirty="0">
                    <a:solidFill>
                      <a:schemeClr val="bg1"/>
                    </a:solidFill>
                    <a:latin typeface="Lato Bold" pitchFamily="34" charset="0"/>
                  </a:rPr>
                  <a:t>2</a:t>
                </a:r>
                <a:endParaRPr lang="en-US" sz="800" dirty="0">
                  <a:solidFill>
                    <a:schemeClr val="bg1"/>
                  </a:solidFill>
                  <a:latin typeface="Lato" pitchFamily="34" charset="0"/>
                </a:endParaRPr>
              </a:p>
            </p:txBody>
          </p:sp>
        </p:grpSp>
        <p:grpSp>
          <p:nvGrpSpPr>
            <p:cNvPr id="4411" name="Group 4410"/>
            <p:cNvGrpSpPr/>
            <p:nvPr/>
          </p:nvGrpSpPr>
          <p:grpSpPr>
            <a:xfrm>
              <a:off x="5658370" y="3916230"/>
              <a:ext cx="543791" cy="512025"/>
              <a:chOff x="5658370" y="3916230"/>
              <a:chExt cx="543791" cy="512025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58370" y="4350285"/>
                <a:ext cx="543791" cy="77970"/>
              </a:xfrm>
              <a:prstGeom prst="rect">
                <a:avLst/>
              </a:prstGeom>
            </p:spPr>
          </p:pic>
          <p:sp>
            <p:nvSpPr>
              <p:cNvPr id="65" name="Oval 64"/>
              <p:cNvSpPr/>
              <p:nvPr/>
            </p:nvSpPr>
            <p:spPr>
              <a:xfrm>
                <a:off x="5694566" y="3916230"/>
                <a:ext cx="466849" cy="466849"/>
              </a:xfrm>
              <a:prstGeom prst="ellipse">
                <a:avLst/>
              </a:prstGeom>
              <a:solidFill>
                <a:srgbClr val="00B05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799208" y="4026351"/>
                <a:ext cx="278152" cy="246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GB" sz="1000" dirty="0">
                    <a:solidFill>
                      <a:schemeClr val="bg1"/>
                    </a:solidFill>
                    <a:latin typeface="Lato Bold" pitchFamily="34" charset="0"/>
                  </a:rPr>
                  <a:t>3</a:t>
                </a:r>
                <a:endParaRPr lang="en-US" sz="800" dirty="0">
                  <a:solidFill>
                    <a:schemeClr val="bg1"/>
                  </a:solidFill>
                  <a:latin typeface="Lato" pitchFamily="34" charset="0"/>
                </a:endParaRPr>
              </a:p>
            </p:txBody>
          </p:sp>
        </p:grpSp>
        <p:grpSp>
          <p:nvGrpSpPr>
            <p:cNvPr id="4412" name="Group 4411"/>
            <p:cNvGrpSpPr/>
            <p:nvPr/>
          </p:nvGrpSpPr>
          <p:grpSpPr>
            <a:xfrm>
              <a:off x="5658370" y="4596673"/>
              <a:ext cx="543791" cy="512025"/>
              <a:chOff x="5658370" y="4596673"/>
              <a:chExt cx="543791" cy="512025"/>
            </a:xfrm>
          </p:grpSpPr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58370" y="5030728"/>
                <a:ext cx="543791" cy="77970"/>
              </a:xfrm>
              <a:prstGeom prst="rect">
                <a:avLst/>
              </a:prstGeom>
            </p:spPr>
          </p:pic>
          <p:sp>
            <p:nvSpPr>
              <p:cNvPr id="70" name="Oval 69"/>
              <p:cNvSpPr/>
              <p:nvPr/>
            </p:nvSpPr>
            <p:spPr>
              <a:xfrm>
                <a:off x="5694566" y="4596673"/>
                <a:ext cx="466849" cy="466850"/>
              </a:xfrm>
              <a:prstGeom prst="ellipse">
                <a:avLst/>
              </a:prstGeom>
              <a:solidFill>
                <a:srgbClr val="00B05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799208" y="4687397"/>
                <a:ext cx="278152" cy="246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GB" sz="1000" dirty="0">
                    <a:solidFill>
                      <a:schemeClr val="bg1"/>
                    </a:solidFill>
                    <a:latin typeface="Lato Bold" pitchFamily="34" charset="0"/>
                  </a:rPr>
                  <a:t>4</a:t>
                </a:r>
                <a:endParaRPr lang="en-US" sz="800" dirty="0">
                  <a:solidFill>
                    <a:schemeClr val="bg1"/>
                  </a:solidFill>
                  <a:latin typeface="Lato" pitchFamily="34" charset="0"/>
                </a:endParaRPr>
              </a:p>
            </p:txBody>
          </p:sp>
        </p:grpSp>
        <p:grpSp>
          <p:nvGrpSpPr>
            <p:cNvPr id="4406" name="Group 4405"/>
            <p:cNvGrpSpPr/>
            <p:nvPr/>
          </p:nvGrpSpPr>
          <p:grpSpPr>
            <a:xfrm>
              <a:off x="5666452" y="5278964"/>
              <a:ext cx="543791" cy="512024"/>
              <a:chOff x="5658370" y="2535975"/>
              <a:chExt cx="543791" cy="512024"/>
            </a:xfrm>
          </p:grpSpPr>
          <p:pic>
            <p:nvPicPr>
              <p:cNvPr id="4407" name="Picture 440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58370" y="2970029"/>
                <a:ext cx="543791" cy="77970"/>
              </a:xfrm>
              <a:prstGeom prst="rect">
                <a:avLst/>
              </a:prstGeom>
            </p:spPr>
          </p:pic>
          <p:sp>
            <p:nvSpPr>
              <p:cNvPr id="4408" name="Oval 4407"/>
              <p:cNvSpPr/>
              <p:nvPr/>
            </p:nvSpPr>
            <p:spPr>
              <a:xfrm>
                <a:off x="5694566" y="2535975"/>
                <a:ext cx="466849" cy="466849"/>
              </a:xfrm>
              <a:prstGeom prst="ellipse">
                <a:avLst/>
              </a:prstGeom>
              <a:solidFill>
                <a:srgbClr val="00B05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409" name="TextBox 4408"/>
              <p:cNvSpPr txBox="1"/>
              <p:nvPr/>
            </p:nvSpPr>
            <p:spPr>
              <a:xfrm>
                <a:off x="5788914" y="2638594"/>
                <a:ext cx="278152" cy="2521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sz="1000" dirty="0">
                    <a:solidFill>
                      <a:schemeClr val="bg1"/>
                    </a:solidFill>
                    <a:latin typeface="Lato Bold" pitchFamily="34" charset="0"/>
                  </a:rPr>
                  <a:t>5</a:t>
                </a:r>
                <a:endParaRPr lang="en-US" sz="800" dirty="0">
                  <a:solidFill>
                    <a:schemeClr val="bg1"/>
                  </a:solidFill>
                  <a:latin typeface="Lato" pitchFamily="34" charset="0"/>
                </a:endParaRP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149807" y="2125214"/>
            <a:ext cx="4379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1A4072"/>
                </a:solidFill>
                <a:latin typeface="Lato Bold"/>
              </a:rPr>
              <a:t>Collector Cell O</a:t>
            </a:r>
            <a:r>
              <a:rPr lang="en-GB" sz="1400" dirty="0" smtClean="0">
                <a:solidFill>
                  <a:srgbClr val="1A4072"/>
                </a:solidFill>
                <a:latin typeface="Lato Bold"/>
              </a:rPr>
              <a:t>ptimum Efficiency:- 95% - 98%</a:t>
            </a:r>
            <a:endParaRPr lang="en-GB" sz="1400" dirty="0" smtClean="0">
              <a:solidFill>
                <a:srgbClr val="1A4072"/>
              </a:solidFill>
              <a:latin typeface="Lato Bold"/>
            </a:endParaRPr>
          </a:p>
          <a:p>
            <a:endParaRPr lang="en-GB" sz="1400" dirty="0">
              <a:solidFill>
                <a:srgbClr val="1A4072"/>
              </a:solidFill>
              <a:latin typeface="Lato Bold"/>
            </a:endParaRPr>
          </a:p>
        </p:txBody>
      </p:sp>
    </p:spTree>
    <p:extLst>
      <p:ext uri="{BB962C8B-B14F-4D97-AF65-F5344CB8AC3E}">
        <p14:creationId xmlns:p14="http://schemas.microsoft.com/office/powerpoint/2010/main" val="248467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54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Jarman-Brown</dc:creator>
  <cp:lastModifiedBy>Chris Jarman-Brown</cp:lastModifiedBy>
  <cp:revision>3</cp:revision>
  <cp:lastPrinted>2016-11-22T14:02:26Z</cp:lastPrinted>
  <dcterms:created xsi:type="dcterms:W3CDTF">2016-11-22T13:54:35Z</dcterms:created>
  <dcterms:modified xsi:type="dcterms:W3CDTF">2016-11-25T12:23:58Z</dcterms:modified>
</cp:coreProperties>
</file>