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9"/>
  </p:normalViewPr>
  <p:slideViewPr>
    <p:cSldViewPr snapToGrid="0" snapToObjects="1">
      <p:cViewPr varScale="1">
        <p:scale>
          <a:sx n="90" d="100"/>
          <a:sy n="90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437A-7048-5E49-A5CB-02DD7661824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3219-F33B-B643-AE9E-C370111C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2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437A-7048-5E49-A5CB-02DD7661824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3219-F33B-B643-AE9E-C370111C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9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437A-7048-5E49-A5CB-02DD7661824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3219-F33B-B643-AE9E-C370111C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437A-7048-5E49-A5CB-02DD7661824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3219-F33B-B643-AE9E-C370111C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4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437A-7048-5E49-A5CB-02DD7661824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3219-F33B-B643-AE9E-C370111C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4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437A-7048-5E49-A5CB-02DD7661824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3219-F33B-B643-AE9E-C370111C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5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437A-7048-5E49-A5CB-02DD7661824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3219-F33B-B643-AE9E-C370111C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437A-7048-5E49-A5CB-02DD7661824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3219-F33B-B643-AE9E-C370111C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437A-7048-5E49-A5CB-02DD7661824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3219-F33B-B643-AE9E-C370111C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437A-7048-5E49-A5CB-02DD7661824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3219-F33B-B643-AE9E-C370111C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9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437A-7048-5E49-A5CB-02DD7661824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3219-F33B-B643-AE9E-C370111C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3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6437A-7048-5E49-A5CB-02DD7661824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73219-F33B-B643-AE9E-C370111C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7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0"/>
            <a:ext cx="7059706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6272213" y="2786062"/>
            <a:ext cx="1638393" cy="1028700"/>
          </a:xfrm>
          <a:prstGeom prst="line">
            <a:avLst/>
          </a:prstGeom>
          <a:ln w="50800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545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Howard</dc:creator>
  <cp:lastModifiedBy>Sabine Howard</cp:lastModifiedBy>
  <cp:revision>1</cp:revision>
  <dcterms:created xsi:type="dcterms:W3CDTF">2017-10-09T15:58:39Z</dcterms:created>
  <dcterms:modified xsi:type="dcterms:W3CDTF">2017-10-09T16:03:46Z</dcterms:modified>
</cp:coreProperties>
</file>