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1" r:id="rId4"/>
    <p:sldId id="258" r:id="rId5"/>
    <p:sldId id="262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3"/>
    <p:restoredTop sz="94674"/>
  </p:normalViewPr>
  <p:slideViewPr>
    <p:cSldViewPr snapToGrid="0" snapToObjects="1">
      <p:cViewPr varScale="1">
        <p:scale>
          <a:sx n="96" d="100"/>
          <a:sy n="96" d="100"/>
        </p:scale>
        <p:origin x="19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14567-6D0D-5F4F-973F-D8EE78C9FC61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4AE0C-D8DA-3C46-9A67-5ED446B1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9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4AE0C-D8DA-3C46-9A67-5ED446B1CD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6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0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4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2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0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9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D07FC-A785-D84D-9F74-38E34A81C11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BB4B-7978-FF4F-A392-45676D60BB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66" y="5909733"/>
            <a:ext cx="2290234" cy="8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Royal College Street / </a:t>
            </a:r>
            <a:r>
              <a:rPr lang="en-US" dirty="0" err="1" smtClean="0"/>
              <a:t>Baynes</a:t>
            </a:r>
            <a:r>
              <a:rPr lang="en-US" dirty="0" smtClean="0"/>
              <a:t> Street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Proposed revised changes to existing structure Planning ref; </a:t>
            </a:r>
            <a:r>
              <a:rPr lang="is-IS" sz="2400" dirty="0" smtClean="0"/>
              <a:t>….......</a:t>
            </a:r>
          </a:p>
          <a:p>
            <a:endParaRPr lang="is-IS" sz="2400" dirty="0"/>
          </a:p>
          <a:p>
            <a:pPr marL="457200" indent="-457200">
              <a:buFont typeface="+mj-lt"/>
              <a:buAutoNum type="arabicPeriod"/>
            </a:pPr>
            <a:r>
              <a:rPr lang="is-IS" sz="2400" dirty="0" smtClean="0"/>
              <a:t>Reduced quantity of posters &amp; smaller frames, allowing visual observation into the site for community safety and security purposes</a:t>
            </a:r>
          </a:p>
          <a:p>
            <a:pPr marL="457200" indent="-457200">
              <a:buFont typeface="+mj-lt"/>
              <a:buAutoNum type="arabicPeriod"/>
            </a:pPr>
            <a:r>
              <a:rPr lang="is-IS" sz="2400" dirty="0" smtClean="0"/>
              <a:t>Application of mesh screening to improve the visual aesthetic, whilst allowing visual observation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Blocking off of possible access under the gates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Installation of anti climbing spikes along the whole perimeter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Dangerous structure / keep out signage installed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Additional Charity awareness panel installed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31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Original Condition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863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Current layout (a) – equivalent of 19  posters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8691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Royal College Street / </a:t>
            </a:r>
            <a:r>
              <a:rPr lang="en-US" sz="2400" dirty="0" err="1" smtClean="0"/>
              <a:t>Baynes</a:t>
            </a:r>
            <a:r>
              <a:rPr lang="en-US" sz="2400" dirty="0" smtClean="0"/>
              <a:t> Street </a:t>
            </a:r>
            <a:br>
              <a:rPr lang="en-US" sz="2400" dirty="0" smtClean="0"/>
            </a:br>
            <a:r>
              <a:rPr lang="en-US" sz="2400" dirty="0" smtClean="0"/>
              <a:t>proposed revised elevation a) (</a:t>
            </a:r>
            <a:r>
              <a:rPr lang="en-US" sz="2400" dirty="0" err="1" smtClean="0"/>
              <a:t>nb</a:t>
            </a:r>
            <a:r>
              <a:rPr lang="en-US" sz="2400" dirty="0" smtClean="0"/>
              <a:t> old photograph pre – scaffold). Equivalent of 12 posters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10" y="1825625"/>
            <a:ext cx="6099779" cy="4351338"/>
          </a:xfrm>
        </p:spPr>
      </p:pic>
    </p:spTree>
    <p:extLst>
      <p:ext uri="{BB962C8B-B14F-4D97-AF65-F5344CB8AC3E}">
        <p14:creationId xmlns:p14="http://schemas.microsoft.com/office/powerpoint/2010/main" val="146135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Royal College Street / </a:t>
            </a:r>
            <a:r>
              <a:rPr lang="en-US" sz="2400" dirty="0" err="1" smtClean="0"/>
              <a:t>Baynes</a:t>
            </a:r>
            <a:r>
              <a:rPr lang="en-US" sz="2400" dirty="0" smtClean="0"/>
              <a:t> Street </a:t>
            </a:r>
            <a:br>
              <a:rPr lang="en-US" sz="2400" dirty="0" smtClean="0"/>
            </a:br>
            <a:r>
              <a:rPr lang="en-US" sz="2400" dirty="0" smtClean="0"/>
              <a:t>Elevation b) – existing layout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1100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Royal College Street /</a:t>
            </a:r>
            <a:r>
              <a:rPr lang="en-US" sz="2400" dirty="0" err="1" smtClean="0"/>
              <a:t>Baynes</a:t>
            </a:r>
            <a:r>
              <a:rPr lang="en-US" sz="2400" dirty="0" smtClean="0"/>
              <a:t> Street</a:t>
            </a:r>
            <a:br>
              <a:rPr lang="en-US" sz="2400" dirty="0" smtClean="0"/>
            </a:br>
            <a:r>
              <a:rPr lang="en-US" sz="2400" dirty="0" smtClean="0"/>
              <a:t>Proposed revised elevation 2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31" y="1690688"/>
            <a:ext cx="7734938" cy="4351338"/>
          </a:xfrm>
        </p:spPr>
      </p:pic>
    </p:spTree>
    <p:extLst>
      <p:ext uri="{BB962C8B-B14F-4D97-AF65-F5344CB8AC3E}">
        <p14:creationId xmlns:p14="http://schemas.microsoft.com/office/powerpoint/2010/main" val="49299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110</Words>
  <Application>Microsoft Macintosh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Royal College Street / Baynes Street</vt:lpstr>
      <vt:lpstr>Original Condition</vt:lpstr>
      <vt:lpstr>Current layout (a) – equivalent of 19  posters</vt:lpstr>
      <vt:lpstr>Royal College Street / Baynes Street  proposed revised elevation a) (nb old photograph pre – scaffold). Equivalent of 12 posters</vt:lpstr>
      <vt:lpstr>Royal College Street / Baynes Street  Elevation b) – existing layout</vt:lpstr>
      <vt:lpstr>Royal College Street /Baynes Street Proposed revised elevation 2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College Street / Baynes Street</dc:title>
  <dc:creator>David Tanner</dc:creator>
  <cp:lastModifiedBy>Anna</cp:lastModifiedBy>
  <cp:revision>6</cp:revision>
  <cp:lastPrinted>2016-11-08T18:36:06Z</cp:lastPrinted>
  <dcterms:created xsi:type="dcterms:W3CDTF">2016-11-08T17:44:53Z</dcterms:created>
  <dcterms:modified xsi:type="dcterms:W3CDTF">2016-12-01T13:45:24Z</dcterms:modified>
</cp:coreProperties>
</file>