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24" r:id="rId5"/>
    <p:sldId id="426" r:id="rId6"/>
    <p:sldId id="427" r:id="rId7"/>
  </p:sldIdLst>
  <p:sldSz cx="9144000" cy="5143500" type="screen16x9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6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pos="289">
          <p15:clr>
            <a:srgbClr val="A4A3A4"/>
          </p15:clr>
        </p15:guide>
        <p15:guide id="4" pos="2653">
          <p15:clr>
            <a:srgbClr val="A4A3A4"/>
          </p15:clr>
        </p15:guide>
        <p15:guide id="5" pos="4922">
          <p15:clr>
            <a:srgbClr val="A4A3A4"/>
          </p15:clr>
        </p15:guide>
        <p15:guide id="6" pos="25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A"/>
    <a:srgbClr val="5E2750"/>
    <a:srgbClr val="EB9700"/>
    <a:srgbClr val="FECB00"/>
    <a:srgbClr val="A8B400"/>
    <a:srgbClr val="007C92"/>
    <a:srgbClr val="9C2AA0"/>
    <a:srgbClr val="54575A"/>
    <a:srgbClr val="EA23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28" autoAdjust="0"/>
  </p:normalViewPr>
  <p:slideViewPr>
    <p:cSldViewPr snapToGrid="0" showGuides="1">
      <p:cViewPr>
        <p:scale>
          <a:sx n="100" d="100"/>
          <a:sy n="100" d="100"/>
        </p:scale>
        <p:origin x="-72" y="-42"/>
      </p:cViewPr>
      <p:guideLst>
        <p:guide orient="horz" pos="2936"/>
        <p:guide orient="horz" pos="675"/>
        <p:guide pos="289"/>
        <p:guide pos="2809"/>
        <p:guide pos="5210"/>
        <p:guide pos="2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42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21/06/2016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862965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9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2479" r="9259" b="21482"/>
          <a:stretch/>
        </p:blipFill>
        <p:spPr>
          <a:xfrm>
            <a:off x="4327525" y="330501"/>
            <a:ext cx="4585054" cy="44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/>
          <a:stretch/>
        </p:blipFill>
        <p:spPr>
          <a:xfrm>
            <a:off x="3495674" y="0"/>
            <a:ext cx="56469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73"/>
            <a:ext cx="3581400" cy="32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30" y="1563158"/>
            <a:ext cx="7485270" cy="3578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5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5977"/>
            <a:ext cx="7810716" cy="875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7C8834-FB40-4F56-935F-46565A85CAC1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199" y="205199"/>
            <a:ext cx="7810717" cy="87645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81653"/>
            <a:ext cx="3817620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8691" y="1081653"/>
            <a:ext cx="3809225" cy="3577660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1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205200"/>
            <a:ext cx="4004422" cy="876452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1" y="1081653"/>
            <a:ext cx="4002088" cy="357765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1FB12A-F8DE-4216-821F-3276BD7352E2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2804365" cy="5141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8788" y="735446"/>
            <a:ext cx="1846865" cy="1836303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3014F9-D6A5-462C-A459-0E6D51DCEB21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987425"/>
            <a:ext cx="3598863" cy="3671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9900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8075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81153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7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0"/>
            <a:ext cx="2804365" cy="514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563950"/>
            <a:ext cx="1890000" cy="1854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3B94E2-7CF7-4443-BBD6-C2DE9BCACC5B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B5046C-3529-4138-A35A-2D8AC73C073B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3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A67E45-AA3B-4BAD-B6FB-99F738852CA1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9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FE143-3CFB-453D-95E7-E68F181DC061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D559D3-F9F6-4DE6-B288-FF812D3F95F8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7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F9C3EA-B052-4E40-B4D9-1645E841D566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52C12-CE5E-442B-89E6-2D70F01DFF99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8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C57AB-C17D-4691-A24C-327DBC7CA96E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182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7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04D0F-E1AC-4304-B8AE-5379FBE9068A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51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566FC-4787-466A-B7CE-90105A3A508A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85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D0F69-2146-4E9F-A3D1-93E5649E97AD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23" y="4286700"/>
            <a:ext cx="516377" cy="85680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16147" y="1081088"/>
            <a:ext cx="4892606" cy="366945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183570" y="1081088"/>
            <a:ext cx="6364110" cy="357981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23" y="4286700"/>
            <a:ext cx="516377" cy="856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32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4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" y="2762250"/>
            <a:ext cx="6157647" cy="217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/>
          <a:stretch/>
        </p:blipFill>
        <p:spPr>
          <a:xfrm>
            <a:off x="3495674" y="0"/>
            <a:ext cx="56469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6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8353425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75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7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7810717" cy="87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653"/>
            <a:ext cx="7810717" cy="3577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745241"/>
            <a:ext cx="208788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IE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 t="24845" r="21159" b="39189"/>
          <a:stretch/>
        </p:blipFill>
        <p:spPr>
          <a:xfrm>
            <a:off x="8624426" y="4286151"/>
            <a:ext cx="519573" cy="8573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900" smtClean="0"/>
            </a:lvl1pPr>
          </a:lstStyle>
          <a:p>
            <a:fld id="{AD47607F-D0CB-4AC6-9566-046428C59115}" type="datetime3">
              <a:rPr lang="en-US" smtClean="0"/>
              <a:t>21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4" r:id="rId3"/>
    <p:sldLayoutId id="2147483690" r:id="rId4"/>
    <p:sldLayoutId id="2147483687" r:id="rId5"/>
    <p:sldLayoutId id="2147483691" r:id="rId6"/>
    <p:sldLayoutId id="2147483664" r:id="rId7"/>
    <p:sldLayoutId id="2147483699" r:id="rId8"/>
    <p:sldLayoutId id="2147483698" r:id="rId9"/>
    <p:sldLayoutId id="2147483697" r:id="rId10"/>
    <p:sldLayoutId id="2147483700" r:id="rId11"/>
    <p:sldLayoutId id="2147483701" r:id="rId12"/>
    <p:sldLayoutId id="2147483702" r:id="rId13"/>
    <p:sldLayoutId id="2147483650" r:id="rId14"/>
    <p:sldLayoutId id="2147483668" r:id="rId15"/>
    <p:sldLayoutId id="2147483662" r:id="rId16"/>
    <p:sldLayoutId id="2147483661" r:id="rId17"/>
    <p:sldLayoutId id="2147483659" r:id="rId18"/>
    <p:sldLayoutId id="2147483654" r:id="rId19"/>
    <p:sldLayoutId id="2147483660" r:id="rId20"/>
    <p:sldLayoutId id="2147483670" r:id="rId21"/>
    <p:sldLayoutId id="2147483649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66" r:id="rId33"/>
    <p:sldLayoutId id="2147483667" r:id="rId3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4324" y="911374"/>
            <a:ext cx="4619625" cy="1393833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  <a:t>New site VF 83706</a:t>
            </a:r>
            <a:r>
              <a:rPr lang="en-US" sz="4000" dirty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  <a:t/>
            </a:r>
            <a:br>
              <a:rPr lang="en-US" sz="4000" dirty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</a:br>
            <a:endParaRPr lang="en-US" sz="4000" dirty="0">
              <a:solidFill>
                <a:srgbClr val="FF0000"/>
              </a:solidFill>
              <a:effectLst>
                <a:glow rad="38100">
                  <a:schemeClr val="bg1">
                    <a:alpha val="76000"/>
                  </a:schemeClr>
                </a:glo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4101" y="2292839"/>
            <a:ext cx="3743387" cy="682887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London Design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2308" y="4716666"/>
            <a:ext cx="2087880" cy="274637"/>
          </a:xfrm>
        </p:spPr>
        <p:txBody>
          <a:bodyPr/>
          <a:lstStyle/>
          <a:p>
            <a:pPr lvl="0" algn="l"/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799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4" y="176624"/>
            <a:ext cx="8443399" cy="782225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</a:rPr>
              <a:t>U2100 </a:t>
            </a:r>
            <a:r>
              <a:rPr lang="en-GB" altLang="en-US" dirty="0">
                <a:latin typeface="Calibri" pitchFamily="34" charset="0"/>
              </a:rPr>
              <a:t>(3G) </a:t>
            </a:r>
            <a:r>
              <a:rPr lang="en-GB" altLang="en-US" dirty="0" smtClean="0">
                <a:latin typeface="Calibri" pitchFamily="34" charset="0"/>
              </a:rPr>
              <a:t>present coverage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t>21 June 2016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3713" y="234950"/>
            <a:ext cx="174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1700" b="1">
              <a:solidFill>
                <a:srgbClr val="000000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3050" y="6092825"/>
            <a:ext cx="2898775" cy="576263"/>
            <a:chOff x="434" y="3859"/>
            <a:chExt cx="4178" cy="248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34" y="3859"/>
              <a:ext cx="417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" y="3955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587324" y="363944"/>
            <a:ext cx="2534840" cy="1664272"/>
            <a:chOff x="4247" y="1162"/>
            <a:chExt cx="1920" cy="1250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293" y="1162"/>
              <a:ext cx="1640" cy="1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7" name="Rectangle 65"/>
            <p:cNvSpPr>
              <a:spLocks noChangeArrowheads="1"/>
            </p:cNvSpPr>
            <p:nvPr/>
          </p:nvSpPr>
          <p:spPr bwMode="auto">
            <a:xfrm>
              <a:off x="4342" y="1187"/>
              <a:ext cx="12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400" dirty="0">
                  <a:solidFill>
                    <a:srgbClr val="000000"/>
                  </a:solidFill>
                  <a:latin typeface="Calibri" pitchFamily="34" charset="0"/>
                </a:rPr>
                <a:t>3G Coverage by Signal Level</a:t>
              </a:r>
              <a:endParaRPr lang="en-GB" altLang="en-US" sz="1400" dirty="0">
                <a:latin typeface="Calibri" pitchFamily="34" charset="0"/>
              </a:endParaRP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4347" y="1356"/>
              <a:ext cx="10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475" y="1344"/>
              <a:ext cx="7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Dense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342" y="1730"/>
              <a:ext cx="10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4478" y="1718"/>
              <a:ext cx="6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Suburban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4342" y="1907"/>
              <a:ext cx="100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4474" y="1894"/>
              <a:ext cx="2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In Car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462" y="20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342" y="2089"/>
              <a:ext cx="100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4474" y="2075"/>
              <a:ext cx="4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Outdoor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>
              <a:off x="4247" y="2286"/>
              <a:ext cx="19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endParaRPr lang="en-GB" altLang="en-US" sz="700" dirty="0">
                <a:latin typeface="Arial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4345" y="1537"/>
              <a:ext cx="100" cy="9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73" y="1525"/>
              <a:ext cx="5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70314"/>
            <a:ext cx="5031634" cy="41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40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4" y="176624"/>
            <a:ext cx="8443399" cy="782225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</a:rPr>
              <a:t>U2100 </a:t>
            </a:r>
            <a:r>
              <a:rPr lang="en-GB" altLang="en-US" dirty="0">
                <a:latin typeface="Calibri" pitchFamily="34" charset="0"/>
              </a:rPr>
              <a:t>(3G) </a:t>
            </a:r>
            <a:r>
              <a:rPr lang="en-GB" altLang="en-US" dirty="0" smtClean="0">
                <a:latin typeface="Calibri" pitchFamily="34" charset="0"/>
              </a:rPr>
              <a:t>new </a:t>
            </a:r>
            <a:r>
              <a:rPr lang="en-GB" altLang="en-US" dirty="0">
                <a:latin typeface="Calibri" pitchFamily="34" charset="0"/>
              </a:rPr>
              <a:t>site </a:t>
            </a:r>
            <a:r>
              <a:rPr lang="en-GB" altLang="en-US" dirty="0" smtClean="0">
                <a:latin typeface="Calibri" pitchFamily="34" charset="0"/>
              </a:rPr>
              <a:t>83706 coverage</a:t>
            </a:r>
            <a:r>
              <a:rPr lang="en-GB" altLang="en-US" dirty="0">
                <a:latin typeface="Calibri" pitchFamily="34" charset="0"/>
              </a:rPr>
              <a:t/>
            </a:r>
            <a:br>
              <a:rPr lang="en-GB" altLang="en-US" dirty="0">
                <a:latin typeface="Calibri" pitchFamily="34" charset="0"/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t>21 June 2016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3713" y="234950"/>
            <a:ext cx="174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1700" b="1">
              <a:solidFill>
                <a:srgbClr val="000000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3050" y="6092825"/>
            <a:ext cx="2898775" cy="576263"/>
            <a:chOff x="434" y="3859"/>
            <a:chExt cx="4178" cy="248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34" y="3859"/>
              <a:ext cx="417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" y="3955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733869" y="603598"/>
            <a:ext cx="2534840" cy="1664272"/>
            <a:chOff x="4247" y="1162"/>
            <a:chExt cx="1920" cy="1250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293" y="1162"/>
              <a:ext cx="1640" cy="1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7" name="Rectangle 65"/>
            <p:cNvSpPr>
              <a:spLocks noChangeArrowheads="1"/>
            </p:cNvSpPr>
            <p:nvPr/>
          </p:nvSpPr>
          <p:spPr bwMode="auto">
            <a:xfrm>
              <a:off x="4342" y="1187"/>
              <a:ext cx="12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400" dirty="0">
                  <a:solidFill>
                    <a:srgbClr val="000000"/>
                  </a:solidFill>
                  <a:latin typeface="Calibri" pitchFamily="34" charset="0"/>
                </a:rPr>
                <a:t>3G Coverage by Signal Level</a:t>
              </a:r>
              <a:endParaRPr lang="en-GB" altLang="en-US" sz="1400" dirty="0">
                <a:latin typeface="Calibri" pitchFamily="34" charset="0"/>
              </a:endParaRP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4347" y="1356"/>
              <a:ext cx="10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475" y="1344"/>
              <a:ext cx="7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Dense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342" y="1730"/>
              <a:ext cx="10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4478" y="1718"/>
              <a:ext cx="6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Suburban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4342" y="1907"/>
              <a:ext cx="100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4474" y="1894"/>
              <a:ext cx="2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In Car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462" y="20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342" y="2089"/>
              <a:ext cx="100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4474" y="2075"/>
              <a:ext cx="4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Outdoor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>
              <a:off x="4247" y="2286"/>
              <a:ext cx="19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endParaRPr lang="en-GB" altLang="en-US" sz="700" dirty="0">
                <a:latin typeface="Arial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4345" y="1537"/>
              <a:ext cx="100" cy="9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73" y="1525"/>
              <a:ext cx="5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7" y="582613"/>
            <a:ext cx="4957419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56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4AEE61DDED940A4B89A602DFEC0A9" ma:contentTypeVersion="2" ma:contentTypeDescription="Create a new document." ma:contentTypeScope="" ma:versionID="39558fa69982919be13be2633ced31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48d967235b114d24515c1e1d1b12a5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89F693-95BC-48A4-9B2B-E10EF7E9A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E68FA-31B0-4A33-9784-EBE7C3ED1803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9C0409-0634-469F-9212-C22519C1C6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(16:9)</PresentationFormat>
  <Paragraphs>25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Vodafone</vt:lpstr>
      <vt:lpstr>New site VF 83706 </vt:lpstr>
      <vt:lpstr>U2100 (3G) present coverage</vt:lpstr>
      <vt:lpstr>U2100 (3G) new site 83706 coverage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</dc:title>
  <dc:creator/>
  <cp:lastModifiedBy/>
  <cp:revision>99</cp:revision>
  <cp:lastPrinted>2011-08-30T12:20:26Z</cp:lastPrinted>
  <dcterms:created xsi:type="dcterms:W3CDTF">2013-08-14T12:09:46Z</dcterms:created>
  <dcterms:modified xsi:type="dcterms:W3CDTF">2016-06-21T09:05:44Z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0x01010045C4AEE61DDED940A4B89A602DFEC0A9</vt:lpwstr>
  </property>
</Properties>
</file>