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7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8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77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42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9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7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1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11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22BD-425F-45A0-8D05-8D4909D9A4B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40BEC-962B-40D4-B77F-38D26C5E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6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4953" y="-690048"/>
            <a:ext cx="14761905" cy="823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38" y="-437827"/>
            <a:ext cx="5104108" cy="28710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28" y="2929366"/>
            <a:ext cx="2318934" cy="412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8573549" y="2189527"/>
            <a:ext cx="937243" cy="184557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53350" y="3942826"/>
            <a:ext cx="2147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Beny’s</a:t>
            </a:r>
            <a:r>
              <a:rPr lang="en-GB" dirty="0" smtClean="0"/>
              <a:t> Store Cupboard – connection Point –  Inverters, Generation Meter Location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848675" y="3347207"/>
            <a:ext cx="335560" cy="528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11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3"/>
            <a:ext cx="7521146" cy="684455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4-Point Star 4"/>
          <p:cNvSpPr/>
          <p:nvPr/>
        </p:nvSpPr>
        <p:spPr>
          <a:xfrm>
            <a:off x="3204519" y="1276865"/>
            <a:ext cx="304800" cy="2965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H="1">
            <a:off x="2990335" y="1573427"/>
            <a:ext cx="366584" cy="22242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98573" y="1795849"/>
            <a:ext cx="762000" cy="131805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79573" y="3113903"/>
            <a:ext cx="381000" cy="10709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86682" y="964852"/>
            <a:ext cx="143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Drilling Point – Corridor External wall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0551" y="1919415"/>
            <a:ext cx="1960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</a:rPr>
              <a:t>Internal Cable run – along the art corridor to </a:t>
            </a:r>
            <a:r>
              <a:rPr lang="en-GB" sz="1600" dirty="0" err="1" smtClean="0">
                <a:solidFill>
                  <a:schemeClr val="accent6">
                    <a:lumMod val="75000"/>
                  </a:schemeClr>
                </a:solidFill>
              </a:rPr>
              <a:t>Beny’s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</a:rPr>
              <a:t> Store cupboard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6694" y="1180751"/>
            <a:ext cx="1305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External Cable Run – On roof on a cable tray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2714" y="3377514"/>
            <a:ext cx="131805" cy="156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204519" y="3295135"/>
            <a:ext cx="152400" cy="255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72441" y="3490953"/>
            <a:ext cx="141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Inverter location – Connection Point DB GP13</a:t>
            </a:r>
            <a:endParaRPr lang="en-GB" sz="12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98" y="-1"/>
            <a:ext cx="2965622" cy="52722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2577305"/>
            <a:ext cx="1985126" cy="3529112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2822392" y="3113903"/>
            <a:ext cx="4679253" cy="133453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211897" y="2245051"/>
            <a:ext cx="1604384" cy="1892233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04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47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Turner</dc:creator>
  <cp:lastModifiedBy>Laura</cp:lastModifiedBy>
  <cp:revision>7</cp:revision>
  <dcterms:created xsi:type="dcterms:W3CDTF">2016-06-14T14:53:41Z</dcterms:created>
  <dcterms:modified xsi:type="dcterms:W3CDTF">2016-06-17T14:06:28Z</dcterms:modified>
</cp:coreProperties>
</file>