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DBE7B-1DFF-4B48-845F-209F4C9FA12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2C95-AE59-4D6F-93EB-C0BFDB03DB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7451"/>
          <a:stretch>
            <a:fillRect/>
          </a:stretch>
        </p:blipFill>
        <p:spPr bwMode="auto">
          <a:xfrm>
            <a:off x="72008" y="44624"/>
            <a:ext cx="4283968" cy="6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0" y="1052736"/>
            <a:ext cx="4355976" cy="11521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" y="2564904"/>
            <a:ext cx="4203576" cy="9361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1520" y="4725144"/>
            <a:ext cx="4104456" cy="57606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83968" y="3501008"/>
            <a:ext cx="41764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55976" y="5301208"/>
            <a:ext cx="41764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55976" y="2204864"/>
            <a:ext cx="41764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716016" y="1340768"/>
            <a:ext cx="2808312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Loft flat – Flat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16016" y="2420888"/>
            <a:ext cx="28083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Flat 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716016" y="3933056"/>
            <a:ext cx="2808312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Flat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16016" y="5589240"/>
            <a:ext cx="2808312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Ground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floor</a:t>
            </a:r>
            <a:r>
              <a:rPr lang="fr-FR" dirty="0">
                <a:solidFill>
                  <a:schemeClr val="tx1"/>
                </a:solidFill>
              </a:rPr>
              <a:t> - Flat 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Societe Generale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jnadal081114</dc:creator>
  <cp:lastModifiedBy>Craig, Tessa</cp:lastModifiedBy>
  <cp:revision>1</cp:revision>
  <dcterms:created xsi:type="dcterms:W3CDTF">2015-10-16T15:04:36Z</dcterms:created>
  <dcterms:modified xsi:type="dcterms:W3CDTF">2015-10-19T07:33:12Z</dcterms:modified>
</cp:coreProperties>
</file>