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12192000"/>
  <p:notesSz cx="9866313" cy="14295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02" y="-1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18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3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75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56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29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4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61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15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6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569D-C3F7-4D08-BEE7-DFE4EFBA190E}" type="datetimeFigureOut">
              <a:rPr lang="en-GB" smtClean="0"/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5943-DDB8-4484-8408-013830B22B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30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998614" y="1969098"/>
            <a:ext cx="8819538" cy="6480731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3290184" y="4305300"/>
            <a:ext cx="406400" cy="915525"/>
          </a:xfrm>
          <a:custGeom>
            <a:avLst/>
            <a:gdLst>
              <a:gd name="connsiteX0" fmla="*/ 203200 w 412750"/>
              <a:gd name="connsiteY0" fmla="*/ 0 h 539750"/>
              <a:gd name="connsiteX1" fmla="*/ 0 w 412750"/>
              <a:gd name="connsiteY1" fmla="*/ 38100 h 539750"/>
              <a:gd name="connsiteX2" fmla="*/ 88900 w 412750"/>
              <a:gd name="connsiteY2" fmla="*/ 539750 h 539750"/>
              <a:gd name="connsiteX3" fmla="*/ 412750 w 412750"/>
              <a:gd name="connsiteY3" fmla="*/ 469900 h 539750"/>
              <a:gd name="connsiteX4" fmla="*/ 323850 w 412750"/>
              <a:gd name="connsiteY4" fmla="*/ 107950 h 539750"/>
              <a:gd name="connsiteX5" fmla="*/ 254000 w 412750"/>
              <a:gd name="connsiteY5" fmla="*/ 114300 h 539750"/>
              <a:gd name="connsiteX6" fmla="*/ 203200 w 412750"/>
              <a:gd name="connsiteY6" fmla="*/ 0 h 539750"/>
              <a:gd name="connsiteX0" fmla="*/ 203200 w 412750"/>
              <a:gd name="connsiteY0" fmla="*/ 0 h 520700"/>
              <a:gd name="connsiteX1" fmla="*/ 0 w 412750"/>
              <a:gd name="connsiteY1" fmla="*/ 38100 h 520700"/>
              <a:gd name="connsiteX2" fmla="*/ 82550 w 412750"/>
              <a:gd name="connsiteY2" fmla="*/ 520700 h 520700"/>
              <a:gd name="connsiteX3" fmla="*/ 412750 w 412750"/>
              <a:gd name="connsiteY3" fmla="*/ 469900 h 520700"/>
              <a:gd name="connsiteX4" fmla="*/ 323850 w 412750"/>
              <a:gd name="connsiteY4" fmla="*/ 107950 h 520700"/>
              <a:gd name="connsiteX5" fmla="*/ 254000 w 412750"/>
              <a:gd name="connsiteY5" fmla="*/ 114300 h 520700"/>
              <a:gd name="connsiteX6" fmla="*/ 203200 w 412750"/>
              <a:gd name="connsiteY6" fmla="*/ 0 h 520700"/>
              <a:gd name="connsiteX0" fmla="*/ 203200 w 412750"/>
              <a:gd name="connsiteY0" fmla="*/ 0 h 520700"/>
              <a:gd name="connsiteX1" fmla="*/ 0 w 412750"/>
              <a:gd name="connsiteY1" fmla="*/ 38100 h 520700"/>
              <a:gd name="connsiteX2" fmla="*/ 88900 w 412750"/>
              <a:gd name="connsiteY2" fmla="*/ 520700 h 520700"/>
              <a:gd name="connsiteX3" fmla="*/ 412750 w 412750"/>
              <a:gd name="connsiteY3" fmla="*/ 469900 h 520700"/>
              <a:gd name="connsiteX4" fmla="*/ 323850 w 412750"/>
              <a:gd name="connsiteY4" fmla="*/ 107950 h 520700"/>
              <a:gd name="connsiteX5" fmla="*/ 254000 w 412750"/>
              <a:gd name="connsiteY5" fmla="*/ 114300 h 520700"/>
              <a:gd name="connsiteX6" fmla="*/ 203200 w 412750"/>
              <a:gd name="connsiteY6" fmla="*/ 0 h 520700"/>
              <a:gd name="connsiteX0" fmla="*/ 203200 w 412750"/>
              <a:gd name="connsiteY0" fmla="*/ 0 h 520700"/>
              <a:gd name="connsiteX1" fmla="*/ 0 w 412750"/>
              <a:gd name="connsiteY1" fmla="*/ 38100 h 520700"/>
              <a:gd name="connsiteX2" fmla="*/ 88900 w 412750"/>
              <a:gd name="connsiteY2" fmla="*/ 520700 h 520700"/>
              <a:gd name="connsiteX3" fmla="*/ 412750 w 412750"/>
              <a:gd name="connsiteY3" fmla="*/ 463550 h 520700"/>
              <a:gd name="connsiteX4" fmla="*/ 323850 w 412750"/>
              <a:gd name="connsiteY4" fmla="*/ 107950 h 520700"/>
              <a:gd name="connsiteX5" fmla="*/ 254000 w 412750"/>
              <a:gd name="connsiteY5" fmla="*/ 114300 h 520700"/>
              <a:gd name="connsiteX6" fmla="*/ 203200 w 412750"/>
              <a:gd name="connsiteY6" fmla="*/ 0 h 520700"/>
              <a:gd name="connsiteX0" fmla="*/ 203200 w 412750"/>
              <a:gd name="connsiteY0" fmla="*/ 0 h 520700"/>
              <a:gd name="connsiteX1" fmla="*/ 0 w 412750"/>
              <a:gd name="connsiteY1" fmla="*/ 38100 h 520700"/>
              <a:gd name="connsiteX2" fmla="*/ 88900 w 412750"/>
              <a:gd name="connsiteY2" fmla="*/ 520700 h 520700"/>
              <a:gd name="connsiteX3" fmla="*/ 412750 w 412750"/>
              <a:gd name="connsiteY3" fmla="*/ 463550 h 520700"/>
              <a:gd name="connsiteX4" fmla="*/ 323850 w 412750"/>
              <a:gd name="connsiteY4" fmla="*/ 107950 h 520700"/>
              <a:gd name="connsiteX5" fmla="*/ 203200 w 412750"/>
              <a:gd name="connsiteY5" fmla="*/ 0 h 520700"/>
              <a:gd name="connsiteX0" fmla="*/ 279400 w 412750"/>
              <a:gd name="connsiteY0" fmla="*/ 0 h 527050"/>
              <a:gd name="connsiteX1" fmla="*/ 0 w 412750"/>
              <a:gd name="connsiteY1" fmla="*/ 44450 h 527050"/>
              <a:gd name="connsiteX2" fmla="*/ 88900 w 412750"/>
              <a:gd name="connsiteY2" fmla="*/ 527050 h 527050"/>
              <a:gd name="connsiteX3" fmla="*/ 412750 w 412750"/>
              <a:gd name="connsiteY3" fmla="*/ 469900 h 527050"/>
              <a:gd name="connsiteX4" fmla="*/ 323850 w 412750"/>
              <a:gd name="connsiteY4" fmla="*/ 114300 h 527050"/>
              <a:gd name="connsiteX5" fmla="*/ 279400 w 412750"/>
              <a:gd name="connsiteY5" fmla="*/ 0 h 527050"/>
              <a:gd name="connsiteX0" fmla="*/ 260350 w 412750"/>
              <a:gd name="connsiteY0" fmla="*/ 0 h 742950"/>
              <a:gd name="connsiteX1" fmla="*/ 0 w 412750"/>
              <a:gd name="connsiteY1" fmla="*/ 260350 h 742950"/>
              <a:gd name="connsiteX2" fmla="*/ 88900 w 412750"/>
              <a:gd name="connsiteY2" fmla="*/ 742950 h 742950"/>
              <a:gd name="connsiteX3" fmla="*/ 412750 w 412750"/>
              <a:gd name="connsiteY3" fmla="*/ 685800 h 742950"/>
              <a:gd name="connsiteX4" fmla="*/ 323850 w 412750"/>
              <a:gd name="connsiteY4" fmla="*/ 330200 h 742950"/>
              <a:gd name="connsiteX5" fmla="*/ 260350 w 412750"/>
              <a:gd name="connsiteY5" fmla="*/ 0 h 742950"/>
              <a:gd name="connsiteX0" fmla="*/ 285750 w 438150"/>
              <a:gd name="connsiteY0" fmla="*/ 0 h 742950"/>
              <a:gd name="connsiteX1" fmla="*/ 0 w 438150"/>
              <a:gd name="connsiteY1" fmla="*/ 69850 h 742950"/>
              <a:gd name="connsiteX2" fmla="*/ 114300 w 438150"/>
              <a:gd name="connsiteY2" fmla="*/ 742950 h 742950"/>
              <a:gd name="connsiteX3" fmla="*/ 438150 w 438150"/>
              <a:gd name="connsiteY3" fmla="*/ 685800 h 742950"/>
              <a:gd name="connsiteX4" fmla="*/ 349250 w 438150"/>
              <a:gd name="connsiteY4" fmla="*/ 330200 h 742950"/>
              <a:gd name="connsiteX5" fmla="*/ 285750 w 438150"/>
              <a:gd name="connsiteY5" fmla="*/ 0 h 742950"/>
              <a:gd name="connsiteX0" fmla="*/ 285750 w 438150"/>
              <a:gd name="connsiteY0" fmla="*/ 0 h 742950"/>
              <a:gd name="connsiteX1" fmla="*/ 291216 w 438150"/>
              <a:gd name="connsiteY1" fmla="*/ 11575 h 742950"/>
              <a:gd name="connsiteX2" fmla="*/ 0 w 438150"/>
              <a:gd name="connsiteY2" fmla="*/ 69850 h 742950"/>
              <a:gd name="connsiteX3" fmla="*/ 114300 w 438150"/>
              <a:gd name="connsiteY3" fmla="*/ 742950 h 742950"/>
              <a:gd name="connsiteX4" fmla="*/ 438150 w 438150"/>
              <a:gd name="connsiteY4" fmla="*/ 685800 h 742950"/>
              <a:gd name="connsiteX5" fmla="*/ 349250 w 438150"/>
              <a:gd name="connsiteY5" fmla="*/ 330200 h 742950"/>
              <a:gd name="connsiteX6" fmla="*/ 285750 w 438150"/>
              <a:gd name="connsiteY6" fmla="*/ 0 h 742950"/>
              <a:gd name="connsiteX0" fmla="*/ 285750 w 438150"/>
              <a:gd name="connsiteY0" fmla="*/ 39225 h 731375"/>
              <a:gd name="connsiteX1" fmla="*/ 291216 w 438150"/>
              <a:gd name="connsiteY1" fmla="*/ 0 h 731375"/>
              <a:gd name="connsiteX2" fmla="*/ 0 w 438150"/>
              <a:gd name="connsiteY2" fmla="*/ 58275 h 731375"/>
              <a:gd name="connsiteX3" fmla="*/ 114300 w 438150"/>
              <a:gd name="connsiteY3" fmla="*/ 731375 h 731375"/>
              <a:gd name="connsiteX4" fmla="*/ 438150 w 438150"/>
              <a:gd name="connsiteY4" fmla="*/ 674225 h 731375"/>
              <a:gd name="connsiteX5" fmla="*/ 349250 w 438150"/>
              <a:gd name="connsiteY5" fmla="*/ 318625 h 731375"/>
              <a:gd name="connsiteX6" fmla="*/ 285750 w 438150"/>
              <a:gd name="connsiteY6" fmla="*/ 39225 h 731375"/>
              <a:gd name="connsiteX0" fmla="*/ 285750 w 438150"/>
              <a:gd name="connsiteY0" fmla="*/ 128125 h 820275"/>
              <a:gd name="connsiteX1" fmla="*/ 215016 w 438150"/>
              <a:gd name="connsiteY1" fmla="*/ 0 h 820275"/>
              <a:gd name="connsiteX2" fmla="*/ 0 w 438150"/>
              <a:gd name="connsiteY2" fmla="*/ 147175 h 820275"/>
              <a:gd name="connsiteX3" fmla="*/ 114300 w 438150"/>
              <a:gd name="connsiteY3" fmla="*/ 820275 h 820275"/>
              <a:gd name="connsiteX4" fmla="*/ 438150 w 438150"/>
              <a:gd name="connsiteY4" fmla="*/ 763125 h 820275"/>
              <a:gd name="connsiteX5" fmla="*/ 349250 w 438150"/>
              <a:gd name="connsiteY5" fmla="*/ 407525 h 820275"/>
              <a:gd name="connsiteX6" fmla="*/ 285750 w 438150"/>
              <a:gd name="connsiteY6" fmla="*/ 128125 h 820275"/>
              <a:gd name="connsiteX0" fmla="*/ 285750 w 438150"/>
              <a:gd name="connsiteY0" fmla="*/ 128125 h 820275"/>
              <a:gd name="connsiteX1" fmla="*/ 215016 w 438150"/>
              <a:gd name="connsiteY1" fmla="*/ 0 h 820275"/>
              <a:gd name="connsiteX2" fmla="*/ 215016 w 438150"/>
              <a:gd name="connsiteY2" fmla="*/ 0 h 820275"/>
              <a:gd name="connsiteX3" fmla="*/ 0 w 438150"/>
              <a:gd name="connsiteY3" fmla="*/ 147175 h 820275"/>
              <a:gd name="connsiteX4" fmla="*/ 114300 w 438150"/>
              <a:gd name="connsiteY4" fmla="*/ 820275 h 820275"/>
              <a:gd name="connsiteX5" fmla="*/ 438150 w 438150"/>
              <a:gd name="connsiteY5" fmla="*/ 763125 h 820275"/>
              <a:gd name="connsiteX6" fmla="*/ 349250 w 438150"/>
              <a:gd name="connsiteY6" fmla="*/ 407525 h 820275"/>
              <a:gd name="connsiteX7" fmla="*/ 285750 w 438150"/>
              <a:gd name="connsiteY7" fmla="*/ 128125 h 820275"/>
              <a:gd name="connsiteX0" fmla="*/ 285750 w 438150"/>
              <a:gd name="connsiteY0" fmla="*/ 191625 h 883775"/>
              <a:gd name="connsiteX1" fmla="*/ 215016 w 438150"/>
              <a:gd name="connsiteY1" fmla="*/ 63500 h 883775"/>
              <a:gd name="connsiteX2" fmla="*/ 151516 w 438150"/>
              <a:gd name="connsiteY2" fmla="*/ 0 h 883775"/>
              <a:gd name="connsiteX3" fmla="*/ 0 w 438150"/>
              <a:gd name="connsiteY3" fmla="*/ 210675 h 883775"/>
              <a:gd name="connsiteX4" fmla="*/ 114300 w 438150"/>
              <a:gd name="connsiteY4" fmla="*/ 883775 h 883775"/>
              <a:gd name="connsiteX5" fmla="*/ 438150 w 438150"/>
              <a:gd name="connsiteY5" fmla="*/ 826625 h 883775"/>
              <a:gd name="connsiteX6" fmla="*/ 349250 w 438150"/>
              <a:gd name="connsiteY6" fmla="*/ 471025 h 883775"/>
              <a:gd name="connsiteX7" fmla="*/ 285750 w 438150"/>
              <a:gd name="connsiteY7" fmla="*/ 191625 h 883775"/>
              <a:gd name="connsiteX0" fmla="*/ 285750 w 438150"/>
              <a:gd name="connsiteY0" fmla="*/ 197975 h 890125"/>
              <a:gd name="connsiteX1" fmla="*/ 215016 w 438150"/>
              <a:gd name="connsiteY1" fmla="*/ 69850 h 890125"/>
              <a:gd name="connsiteX2" fmla="*/ 151516 w 438150"/>
              <a:gd name="connsiteY2" fmla="*/ 6350 h 890125"/>
              <a:gd name="connsiteX3" fmla="*/ 157866 w 438150"/>
              <a:gd name="connsiteY3" fmla="*/ 0 h 890125"/>
              <a:gd name="connsiteX4" fmla="*/ 0 w 438150"/>
              <a:gd name="connsiteY4" fmla="*/ 217025 h 890125"/>
              <a:gd name="connsiteX5" fmla="*/ 114300 w 438150"/>
              <a:gd name="connsiteY5" fmla="*/ 890125 h 890125"/>
              <a:gd name="connsiteX6" fmla="*/ 438150 w 438150"/>
              <a:gd name="connsiteY6" fmla="*/ 832975 h 890125"/>
              <a:gd name="connsiteX7" fmla="*/ 349250 w 438150"/>
              <a:gd name="connsiteY7" fmla="*/ 477375 h 890125"/>
              <a:gd name="connsiteX8" fmla="*/ 285750 w 438150"/>
              <a:gd name="connsiteY8" fmla="*/ 197975 h 890125"/>
              <a:gd name="connsiteX0" fmla="*/ 285750 w 438150"/>
              <a:gd name="connsiteY0" fmla="*/ 223375 h 915525"/>
              <a:gd name="connsiteX1" fmla="*/ 215016 w 438150"/>
              <a:gd name="connsiteY1" fmla="*/ 95250 h 915525"/>
              <a:gd name="connsiteX2" fmla="*/ 151516 w 438150"/>
              <a:gd name="connsiteY2" fmla="*/ 31750 h 915525"/>
              <a:gd name="connsiteX3" fmla="*/ 126116 w 438150"/>
              <a:gd name="connsiteY3" fmla="*/ 0 h 915525"/>
              <a:gd name="connsiteX4" fmla="*/ 0 w 438150"/>
              <a:gd name="connsiteY4" fmla="*/ 242425 h 915525"/>
              <a:gd name="connsiteX5" fmla="*/ 114300 w 438150"/>
              <a:gd name="connsiteY5" fmla="*/ 915525 h 915525"/>
              <a:gd name="connsiteX6" fmla="*/ 438150 w 438150"/>
              <a:gd name="connsiteY6" fmla="*/ 858375 h 915525"/>
              <a:gd name="connsiteX7" fmla="*/ 349250 w 438150"/>
              <a:gd name="connsiteY7" fmla="*/ 502775 h 915525"/>
              <a:gd name="connsiteX8" fmla="*/ 285750 w 438150"/>
              <a:gd name="connsiteY8" fmla="*/ 223375 h 915525"/>
              <a:gd name="connsiteX0" fmla="*/ 285750 w 438150"/>
              <a:gd name="connsiteY0" fmla="*/ 223375 h 921875"/>
              <a:gd name="connsiteX1" fmla="*/ 215016 w 438150"/>
              <a:gd name="connsiteY1" fmla="*/ 95250 h 921875"/>
              <a:gd name="connsiteX2" fmla="*/ 151516 w 438150"/>
              <a:gd name="connsiteY2" fmla="*/ 31750 h 921875"/>
              <a:gd name="connsiteX3" fmla="*/ 126116 w 438150"/>
              <a:gd name="connsiteY3" fmla="*/ 0 h 921875"/>
              <a:gd name="connsiteX4" fmla="*/ 0 w 438150"/>
              <a:gd name="connsiteY4" fmla="*/ 242425 h 921875"/>
              <a:gd name="connsiteX5" fmla="*/ 158750 w 438150"/>
              <a:gd name="connsiteY5" fmla="*/ 921875 h 921875"/>
              <a:gd name="connsiteX6" fmla="*/ 438150 w 438150"/>
              <a:gd name="connsiteY6" fmla="*/ 858375 h 921875"/>
              <a:gd name="connsiteX7" fmla="*/ 349250 w 438150"/>
              <a:gd name="connsiteY7" fmla="*/ 502775 h 921875"/>
              <a:gd name="connsiteX8" fmla="*/ 285750 w 438150"/>
              <a:gd name="connsiteY8" fmla="*/ 223375 h 921875"/>
              <a:gd name="connsiteX0" fmla="*/ 273050 w 425450"/>
              <a:gd name="connsiteY0" fmla="*/ 223375 h 921875"/>
              <a:gd name="connsiteX1" fmla="*/ 202316 w 425450"/>
              <a:gd name="connsiteY1" fmla="*/ 95250 h 921875"/>
              <a:gd name="connsiteX2" fmla="*/ 138816 w 425450"/>
              <a:gd name="connsiteY2" fmla="*/ 31750 h 921875"/>
              <a:gd name="connsiteX3" fmla="*/ 113416 w 425450"/>
              <a:gd name="connsiteY3" fmla="*/ 0 h 921875"/>
              <a:gd name="connsiteX4" fmla="*/ 0 w 425450"/>
              <a:gd name="connsiteY4" fmla="*/ 242425 h 921875"/>
              <a:gd name="connsiteX5" fmla="*/ 146050 w 425450"/>
              <a:gd name="connsiteY5" fmla="*/ 921875 h 921875"/>
              <a:gd name="connsiteX6" fmla="*/ 425450 w 425450"/>
              <a:gd name="connsiteY6" fmla="*/ 858375 h 921875"/>
              <a:gd name="connsiteX7" fmla="*/ 336550 w 425450"/>
              <a:gd name="connsiteY7" fmla="*/ 502775 h 921875"/>
              <a:gd name="connsiteX8" fmla="*/ 273050 w 425450"/>
              <a:gd name="connsiteY8" fmla="*/ 223375 h 921875"/>
              <a:gd name="connsiteX0" fmla="*/ 273050 w 425450"/>
              <a:gd name="connsiteY0" fmla="*/ 223375 h 921875"/>
              <a:gd name="connsiteX1" fmla="*/ 202316 w 425450"/>
              <a:gd name="connsiteY1" fmla="*/ 95250 h 921875"/>
              <a:gd name="connsiteX2" fmla="*/ 138816 w 425450"/>
              <a:gd name="connsiteY2" fmla="*/ 31750 h 921875"/>
              <a:gd name="connsiteX3" fmla="*/ 113416 w 425450"/>
              <a:gd name="connsiteY3" fmla="*/ 0 h 921875"/>
              <a:gd name="connsiteX4" fmla="*/ 0 w 425450"/>
              <a:gd name="connsiteY4" fmla="*/ 178925 h 921875"/>
              <a:gd name="connsiteX5" fmla="*/ 146050 w 425450"/>
              <a:gd name="connsiteY5" fmla="*/ 921875 h 921875"/>
              <a:gd name="connsiteX6" fmla="*/ 425450 w 425450"/>
              <a:gd name="connsiteY6" fmla="*/ 858375 h 921875"/>
              <a:gd name="connsiteX7" fmla="*/ 336550 w 425450"/>
              <a:gd name="connsiteY7" fmla="*/ 502775 h 921875"/>
              <a:gd name="connsiteX8" fmla="*/ 273050 w 425450"/>
              <a:gd name="connsiteY8" fmla="*/ 223375 h 921875"/>
              <a:gd name="connsiteX0" fmla="*/ 292100 w 444500"/>
              <a:gd name="connsiteY0" fmla="*/ 223375 h 921875"/>
              <a:gd name="connsiteX1" fmla="*/ 221366 w 444500"/>
              <a:gd name="connsiteY1" fmla="*/ 95250 h 921875"/>
              <a:gd name="connsiteX2" fmla="*/ 157866 w 444500"/>
              <a:gd name="connsiteY2" fmla="*/ 31750 h 921875"/>
              <a:gd name="connsiteX3" fmla="*/ 132466 w 444500"/>
              <a:gd name="connsiteY3" fmla="*/ 0 h 921875"/>
              <a:gd name="connsiteX4" fmla="*/ 0 w 444500"/>
              <a:gd name="connsiteY4" fmla="*/ 147175 h 921875"/>
              <a:gd name="connsiteX5" fmla="*/ 165100 w 444500"/>
              <a:gd name="connsiteY5" fmla="*/ 921875 h 921875"/>
              <a:gd name="connsiteX6" fmla="*/ 444500 w 444500"/>
              <a:gd name="connsiteY6" fmla="*/ 858375 h 921875"/>
              <a:gd name="connsiteX7" fmla="*/ 355600 w 444500"/>
              <a:gd name="connsiteY7" fmla="*/ 502775 h 921875"/>
              <a:gd name="connsiteX8" fmla="*/ 292100 w 444500"/>
              <a:gd name="connsiteY8" fmla="*/ 223375 h 921875"/>
              <a:gd name="connsiteX0" fmla="*/ 266700 w 419100"/>
              <a:gd name="connsiteY0" fmla="*/ 223375 h 921875"/>
              <a:gd name="connsiteX1" fmla="*/ 195966 w 419100"/>
              <a:gd name="connsiteY1" fmla="*/ 95250 h 921875"/>
              <a:gd name="connsiteX2" fmla="*/ 132466 w 419100"/>
              <a:gd name="connsiteY2" fmla="*/ 31750 h 921875"/>
              <a:gd name="connsiteX3" fmla="*/ 107066 w 419100"/>
              <a:gd name="connsiteY3" fmla="*/ 0 h 921875"/>
              <a:gd name="connsiteX4" fmla="*/ 0 w 419100"/>
              <a:gd name="connsiteY4" fmla="*/ 147175 h 921875"/>
              <a:gd name="connsiteX5" fmla="*/ 139700 w 419100"/>
              <a:gd name="connsiteY5" fmla="*/ 921875 h 921875"/>
              <a:gd name="connsiteX6" fmla="*/ 419100 w 419100"/>
              <a:gd name="connsiteY6" fmla="*/ 858375 h 921875"/>
              <a:gd name="connsiteX7" fmla="*/ 330200 w 419100"/>
              <a:gd name="connsiteY7" fmla="*/ 502775 h 921875"/>
              <a:gd name="connsiteX8" fmla="*/ 266700 w 419100"/>
              <a:gd name="connsiteY8" fmla="*/ 223375 h 921875"/>
              <a:gd name="connsiteX0" fmla="*/ 266700 w 419100"/>
              <a:gd name="connsiteY0" fmla="*/ 223375 h 915525"/>
              <a:gd name="connsiteX1" fmla="*/ 195966 w 419100"/>
              <a:gd name="connsiteY1" fmla="*/ 95250 h 915525"/>
              <a:gd name="connsiteX2" fmla="*/ 132466 w 419100"/>
              <a:gd name="connsiteY2" fmla="*/ 31750 h 915525"/>
              <a:gd name="connsiteX3" fmla="*/ 107066 w 419100"/>
              <a:gd name="connsiteY3" fmla="*/ 0 h 915525"/>
              <a:gd name="connsiteX4" fmla="*/ 0 w 419100"/>
              <a:gd name="connsiteY4" fmla="*/ 147175 h 915525"/>
              <a:gd name="connsiteX5" fmla="*/ 152400 w 419100"/>
              <a:gd name="connsiteY5" fmla="*/ 915525 h 915525"/>
              <a:gd name="connsiteX6" fmla="*/ 419100 w 419100"/>
              <a:gd name="connsiteY6" fmla="*/ 858375 h 915525"/>
              <a:gd name="connsiteX7" fmla="*/ 330200 w 419100"/>
              <a:gd name="connsiteY7" fmla="*/ 502775 h 915525"/>
              <a:gd name="connsiteX8" fmla="*/ 266700 w 419100"/>
              <a:gd name="connsiteY8" fmla="*/ 223375 h 915525"/>
              <a:gd name="connsiteX0" fmla="*/ 266700 w 419100"/>
              <a:gd name="connsiteY0" fmla="*/ 223375 h 915525"/>
              <a:gd name="connsiteX1" fmla="*/ 195966 w 419100"/>
              <a:gd name="connsiteY1" fmla="*/ 95250 h 915525"/>
              <a:gd name="connsiteX2" fmla="*/ 132466 w 419100"/>
              <a:gd name="connsiteY2" fmla="*/ 31750 h 915525"/>
              <a:gd name="connsiteX3" fmla="*/ 107066 w 419100"/>
              <a:gd name="connsiteY3" fmla="*/ 0 h 915525"/>
              <a:gd name="connsiteX4" fmla="*/ 0 w 419100"/>
              <a:gd name="connsiteY4" fmla="*/ 147175 h 915525"/>
              <a:gd name="connsiteX5" fmla="*/ 177800 w 419100"/>
              <a:gd name="connsiteY5" fmla="*/ 915525 h 915525"/>
              <a:gd name="connsiteX6" fmla="*/ 419100 w 419100"/>
              <a:gd name="connsiteY6" fmla="*/ 858375 h 915525"/>
              <a:gd name="connsiteX7" fmla="*/ 330200 w 419100"/>
              <a:gd name="connsiteY7" fmla="*/ 502775 h 915525"/>
              <a:gd name="connsiteX8" fmla="*/ 266700 w 419100"/>
              <a:gd name="connsiteY8" fmla="*/ 223375 h 915525"/>
              <a:gd name="connsiteX0" fmla="*/ 254000 w 406400"/>
              <a:gd name="connsiteY0" fmla="*/ 223375 h 915525"/>
              <a:gd name="connsiteX1" fmla="*/ 183266 w 406400"/>
              <a:gd name="connsiteY1" fmla="*/ 95250 h 915525"/>
              <a:gd name="connsiteX2" fmla="*/ 119766 w 406400"/>
              <a:gd name="connsiteY2" fmla="*/ 31750 h 915525"/>
              <a:gd name="connsiteX3" fmla="*/ 94366 w 406400"/>
              <a:gd name="connsiteY3" fmla="*/ 0 h 915525"/>
              <a:gd name="connsiteX4" fmla="*/ 0 w 406400"/>
              <a:gd name="connsiteY4" fmla="*/ 147175 h 915525"/>
              <a:gd name="connsiteX5" fmla="*/ 165100 w 406400"/>
              <a:gd name="connsiteY5" fmla="*/ 915525 h 915525"/>
              <a:gd name="connsiteX6" fmla="*/ 406400 w 406400"/>
              <a:gd name="connsiteY6" fmla="*/ 858375 h 915525"/>
              <a:gd name="connsiteX7" fmla="*/ 317500 w 406400"/>
              <a:gd name="connsiteY7" fmla="*/ 502775 h 915525"/>
              <a:gd name="connsiteX8" fmla="*/ 254000 w 406400"/>
              <a:gd name="connsiteY8" fmla="*/ 223375 h 91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6400" h="915525">
                <a:moveTo>
                  <a:pt x="254000" y="223375"/>
                </a:moveTo>
                <a:lnTo>
                  <a:pt x="183266" y="95250"/>
                </a:lnTo>
                <a:lnTo>
                  <a:pt x="119766" y="31750"/>
                </a:lnTo>
                <a:lnTo>
                  <a:pt x="94366" y="0"/>
                </a:lnTo>
                <a:lnTo>
                  <a:pt x="0" y="147175"/>
                </a:lnTo>
                <a:lnTo>
                  <a:pt x="165100" y="915525"/>
                </a:lnTo>
                <a:lnTo>
                  <a:pt x="406400" y="858375"/>
                </a:lnTo>
                <a:lnTo>
                  <a:pt x="317500" y="502775"/>
                </a:lnTo>
                <a:lnTo>
                  <a:pt x="254000" y="223375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utoShape 235"/>
          <p:cNvSpPr>
            <a:spLocks noChangeArrowheads="1"/>
          </p:cNvSpPr>
          <p:nvPr/>
        </p:nvSpPr>
        <p:spPr bwMode="auto">
          <a:xfrm>
            <a:off x="3146043" y="5345582"/>
            <a:ext cx="166688" cy="163512"/>
          </a:xfrm>
          <a:prstGeom prst="plus">
            <a:avLst>
              <a:gd name="adj" fmla="val 25000"/>
            </a:avLst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400"/>
          </a:p>
        </p:txBody>
      </p:sp>
      <p:sp>
        <p:nvSpPr>
          <p:cNvPr id="7" name="Freeform 6"/>
          <p:cNvSpPr/>
          <p:nvPr/>
        </p:nvSpPr>
        <p:spPr>
          <a:xfrm>
            <a:off x="3616326" y="5318277"/>
            <a:ext cx="215900" cy="177800"/>
          </a:xfrm>
          <a:custGeom>
            <a:avLst/>
            <a:gdLst>
              <a:gd name="connsiteX0" fmla="*/ 273050 w 292100"/>
              <a:gd name="connsiteY0" fmla="*/ 0 h 184150"/>
              <a:gd name="connsiteX1" fmla="*/ 0 w 292100"/>
              <a:gd name="connsiteY1" fmla="*/ 44450 h 184150"/>
              <a:gd name="connsiteX2" fmla="*/ 19050 w 292100"/>
              <a:gd name="connsiteY2" fmla="*/ 184150 h 184150"/>
              <a:gd name="connsiteX3" fmla="*/ 292100 w 292100"/>
              <a:gd name="connsiteY3" fmla="*/ 127000 h 184150"/>
              <a:gd name="connsiteX4" fmla="*/ 273050 w 292100"/>
              <a:gd name="connsiteY4" fmla="*/ 0 h 184150"/>
              <a:gd name="connsiteX0" fmla="*/ 273050 w 292100"/>
              <a:gd name="connsiteY0" fmla="*/ 0 h 184150"/>
              <a:gd name="connsiteX1" fmla="*/ 0 w 292100"/>
              <a:gd name="connsiteY1" fmla="*/ 44450 h 184150"/>
              <a:gd name="connsiteX2" fmla="*/ 19050 w 292100"/>
              <a:gd name="connsiteY2" fmla="*/ 184150 h 184150"/>
              <a:gd name="connsiteX3" fmla="*/ 292100 w 292100"/>
              <a:gd name="connsiteY3" fmla="*/ 152400 h 184150"/>
              <a:gd name="connsiteX4" fmla="*/ 273050 w 292100"/>
              <a:gd name="connsiteY4" fmla="*/ 0 h 184150"/>
              <a:gd name="connsiteX0" fmla="*/ 273050 w 292100"/>
              <a:gd name="connsiteY0" fmla="*/ 0 h 184150"/>
              <a:gd name="connsiteX1" fmla="*/ 0 w 292100"/>
              <a:gd name="connsiteY1" fmla="*/ 44450 h 184150"/>
              <a:gd name="connsiteX2" fmla="*/ 19050 w 292100"/>
              <a:gd name="connsiteY2" fmla="*/ 184150 h 184150"/>
              <a:gd name="connsiteX3" fmla="*/ 292100 w 292100"/>
              <a:gd name="connsiteY3" fmla="*/ 146050 h 184150"/>
              <a:gd name="connsiteX4" fmla="*/ 273050 w 292100"/>
              <a:gd name="connsiteY4" fmla="*/ 0 h 184150"/>
              <a:gd name="connsiteX0" fmla="*/ 273050 w 292100"/>
              <a:gd name="connsiteY0" fmla="*/ 0 h 177800"/>
              <a:gd name="connsiteX1" fmla="*/ 0 w 292100"/>
              <a:gd name="connsiteY1" fmla="*/ 44450 h 177800"/>
              <a:gd name="connsiteX2" fmla="*/ 63500 w 292100"/>
              <a:gd name="connsiteY2" fmla="*/ 177800 h 177800"/>
              <a:gd name="connsiteX3" fmla="*/ 292100 w 292100"/>
              <a:gd name="connsiteY3" fmla="*/ 146050 h 177800"/>
              <a:gd name="connsiteX4" fmla="*/ 273050 w 292100"/>
              <a:gd name="connsiteY4" fmla="*/ 0 h 177800"/>
              <a:gd name="connsiteX0" fmla="*/ 209550 w 228600"/>
              <a:gd name="connsiteY0" fmla="*/ 0 h 177800"/>
              <a:gd name="connsiteX1" fmla="*/ 0 w 228600"/>
              <a:gd name="connsiteY1" fmla="*/ 38100 h 177800"/>
              <a:gd name="connsiteX2" fmla="*/ 0 w 228600"/>
              <a:gd name="connsiteY2" fmla="*/ 177800 h 177800"/>
              <a:gd name="connsiteX3" fmla="*/ 228600 w 228600"/>
              <a:gd name="connsiteY3" fmla="*/ 146050 h 177800"/>
              <a:gd name="connsiteX4" fmla="*/ 209550 w 228600"/>
              <a:gd name="connsiteY4" fmla="*/ 0 h 177800"/>
              <a:gd name="connsiteX0" fmla="*/ 209550 w 228600"/>
              <a:gd name="connsiteY0" fmla="*/ 0 h 177800"/>
              <a:gd name="connsiteX1" fmla="*/ 0 w 228600"/>
              <a:gd name="connsiteY1" fmla="*/ 38100 h 177800"/>
              <a:gd name="connsiteX2" fmla="*/ 25400 w 228600"/>
              <a:gd name="connsiteY2" fmla="*/ 177800 h 177800"/>
              <a:gd name="connsiteX3" fmla="*/ 228600 w 228600"/>
              <a:gd name="connsiteY3" fmla="*/ 146050 h 177800"/>
              <a:gd name="connsiteX4" fmla="*/ 209550 w 228600"/>
              <a:gd name="connsiteY4" fmla="*/ 0 h 177800"/>
              <a:gd name="connsiteX0" fmla="*/ 209550 w 215900"/>
              <a:gd name="connsiteY0" fmla="*/ 0 h 177800"/>
              <a:gd name="connsiteX1" fmla="*/ 0 w 215900"/>
              <a:gd name="connsiteY1" fmla="*/ 38100 h 177800"/>
              <a:gd name="connsiteX2" fmla="*/ 25400 w 215900"/>
              <a:gd name="connsiteY2" fmla="*/ 177800 h 177800"/>
              <a:gd name="connsiteX3" fmla="*/ 215900 w 215900"/>
              <a:gd name="connsiteY3" fmla="*/ 146050 h 177800"/>
              <a:gd name="connsiteX4" fmla="*/ 209550 w 215900"/>
              <a:gd name="connsiteY4" fmla="*/ 0 h 177800"/>
              <a:gd name="connsiteX0" fmla="*/ 190500 w 215900"/>
              <a:gd name="connsiteY0" fmla="*/ 0 h 177800"/>
              <a:gd name="connsiteX1" fmla="*/ 0 w 215900"/>
              <a:gd name="connsiteY1" fmla="*/ 38100 h 177800"/>
              <a:gd name="connsiteX2" fmla="*/ 25400 w 215900"/>
              <a:gd name="connsiteY2" fmla="*/ 177800 h 177800"/>
              <a:gd name="connsiteX3" fmla="*/ 215900 w 215900"/>
              <a:gd name="connsiteY3" fmla="*/ 146050 h 177800"/>
              <a:gd name="connsiteX4" fmla="*/ 190500 w 215900"/>
              <a:gd name="connsiteY4" fmla="*/ 0 h 17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900" h="177800">
                <a:moveTo>
                  <a:pt x="190500" y="0"/>
                </a:moveTo>
                <a:lnTo>
                  <a:pt x="0" y="38100"/>
                </a:lnTo>
                <a:lnTo>
                  <a:pt x="25400" y="177800"/>
                </a:lnTo>
                <a:lnTo>
                  <a:pt x="215900" y="146050"/>
                </a:lnTo>
                <a:lnTo>
                  <a:pt x="190500" y="0"/>
                </a:lnTo>
                <a:close/>
              </a:path>
            </a:pathLst>
          </a:custGeom>
          <a:solidFill>
            <a:srgbClr val="00B05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2457450" y="5287967"/>
            <a:ext cx="152400" cy="823912"/>
          </a:xfrm>
          <a:custGeom>
            <a:avLst/>
            <a:gdLst>
              <a:gd name="connsiteX0" fmla="*/ 152400 w 152400"/>
              <a:gd name="connsiteY0" fmla="*/ 33337 h 823912"/>
              <a:gd name="connsiteX1" fmla="*/ 76200 w 152400"/>
              <a:gd name="connsiteY1" fmla="*/ 0 h 823912"/>
              <a:gd name="connsiteX2" fmla="*/ 33338 w 152400"/>
              <a:gd name="connsiteY2" fmla="*/ 200025 h 823912"/>
              <a:gd name="connsiteX3" fmla="*/ 14288 w 152400"/>
              <a:gd name="connsiteY3" fmla="*/ 376237 h 823912"/>
              <a:gd name="connsiteX4" fmla="*/ 0 w 152400"/>
              <a:gd name="connsiteY4" fmla="*/ 519112 h 823912"/>
              <a:gd name="connsiteX5" fmla="*/ 9525 w 152400"/>
              <a:gd name="connsiteY5" fmla="*/ 676275 h 823912"/>
              <a:gd name="connsiteX6" fmla="*/ 28575 w 152400"/>
              <a:gd name="connsiteY6" fmla="*/ 823912 h 823912"/>
              <a:gd name="connsiteX7" fmla="*/ 100013 w 152400"/>
              <a:gd name="connsiteY7" fmla="*/ 814387 h 823912"/>
              <a:gd name="connsiteX8" fmla="*/ 71438 w 152400"/>
              <a:gd name="connsiteY8" fmla="*/ 514350 h 823912"/>
              <a:gd name="connsiteX9" fmla="*/ 90488 w 152400"/>
              <a:gd name="connsiteY9" fmla="*/ 400050 h 823912"/>
              <a:gd name="connsiteX10" fmla="*/ 119063 w 152400"/>
              <a:gd name="connsiteY10" fmla="*/ 204787 h 823912"/>
              <a:gd name="connsiteX11" fmla="*/ 152400 w 152400"/>
              <a:gd name="connsiteY11" fmla="*/ 33337 h 823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400" h="823912">
                <a:moveTo>
                  <a:pt x="152400" y="33337"/>
                </a:moveTo>
                <a:lnTo>
                  <a:pt x="76200" y="0"/>
                </a:lnTo>
                <a:lnTo>
                  <a:pt x="33338" y="200025"/>
                </a:lnTo>
                <a:lnTo>
                  <a:pt x="14288" y="376237"/>
                </a:lnTo>
                <a:lnTo>
                  <a:pt x="0" y="519112"/>
                </a:lnTo>
                <a:lnTo>
                  <a:pt x="9525" y="676275"/>
                </a:lnTo>
                <a:lnTo>
                  <a:pt x="28575" y="823912"/>
                </a:lnTo>
                <a:lnTo>
                  <a:pt x="100013" y="814387"/>
                </a:lnTo>
                <a:lnTo>
                  <a:pt x="71438" y="514350"/>
                </a:lnTo>
                <a:lnTo>
                  <a:pt x="90488" y="400050"/>
                </a:lnTo>
                <a:lnTo>
                  <a:pt x="119063" y="204787"/>
                </a:lnTo>
                <a:lnTo>
                  <a:pt x="152400" y="33337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Connector 8"/>
          <p:cNvSpPr/>
          <p:nvPr/>
        </p:nvSpPr>
        <p:spPr>
          <a:xfrm>
            <a:off x="3587048" y="4376518"/>
            <a:ext cx="146050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11" name="Straight Arrow Connector 10"/>
          <p:cNvCxnSpPr>
            <a:stCxn id="9" idx="4"/>
          </p:cNvCxnSpPr>
          <p:nvPr/>
        </p:nvCxnSpPr>
        <p:spPr>
          <a:xfrm flipH="1">
            <a:off x="3606800" y="4509868"/>
            <a:ext cx="53273" cy="2316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/>
          <p:cNvSpPr/>
          <p:nvPr/>
        </p:nvSpPr>
        <p:spPr>
          <a:xfrm>
            <a:off x="2457450" y="7307265"/>
            <a:ext cx="146050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B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605088" y="5208270"/>
            <a:ext cx="1728971" cy="2151383"/>
          </a:xfrm>
          <a:custGeom>
            <a:avLst/>
            <a:gdLst>
              <a:gd name="connsiteX0" fmla="*/ 0 w 1729921"/>
              <a:gd name="connsiteY0" fmla="*/ 1123950 h 1123950"/>
              <a:gd name="connsiteX1" fmla="*/ 1476375 w 1729921"/>
              <a:gd name="connsiteY1" fmla="*/ 819150 h 1123950"/>
              <a:gd name="connsiteX2" fmla="*/ 1728788 w 1729921"/>
              <a:gd name="connsiteY2" fmla="*/ 557212 h 1123950"/>
              <a:gd name="connsiteX3" fmla="*/ 1566863 w 1729921"/>
              <a:gd name="connsiteY3" fmla="*/ 0 h 1123950"/>
              <a:gd name="connsiteX0" fmla="*/ 0 w 1758496"/>
              <a:gd name="connsiteY0" fmla="*/ 1123950 h 1123950"/>
              <a:gd name="connsiteX1" fmla="*/ 1504950 w 1758496"/>
              <a:gd name="connsiteY1" fmla="*/ 819150 h 1123950"/>
              <a:gd name="connsiteX2" fmla="*/ 1757363 w 1758496"/>
              <a:gd name="connsiteY2" fmla="*/ 557212 h 1123950"/>
              <a:gd name="connsiteX3" fmla="*/ 1595438 w 1758496"/>
              <a:gd name="connsiteY3" fmla="*/ 0 h 1123950"/>
              <a:gd name="connsiteX0" fmla="*/ 0 w 1772784"/>
              <a:gd name="connsiteY0" fmla="*/ 1123950 h 1123950"/>
              <a:gd name="connsiteX1" fmla="*/ 1519238 w 1772784"/>
              <a:gd name="connsiteY1" fmla="*/ 819150 h 1123950"/>
              <a:gd name="connsiteX2" fmla="*/ 1771651 w 1772784"/>
              <a:gd name="connsiteY2" fmla="*/ 557212 h 1123950"/>
              <a:gd name="connsiteX3" fmla="*/ 1609726 w 1772784"/>
              <a:gd name="connsiteY3" fmla="*/ 0 h 1123950"/>
              <a:gd name="connsiteX0" fmla="*/ 0 w 1783479"/>
              <a:gd name="connsiteY0" fmla="*/ 1644650 h 1644650"/>
              <a:gd name="connsiteX1" fmla="*/ 1519238 w 1783479"/>
              <a:gd name="connsiteY1" fmla="*/ 1339850 h 1644650"/>
              <a:gd name="connsiteX2" fmla="*/ 1771651 w 1783479"/>
              <a:gd name="connsiteY2" fmla="*/ 1077912 h 1644650"/>
              <a:gd name="connsiteX3" fmla="*/ 1381126 w 1783479"/>
              <a:gd name="connsiteY3" fmla="*/ 0 h 1644650"/>
              <a:gd name="connsiteX0" fmla="*/ 0 w 1787116"/>
              <a:gd name="connsiteY0" fmla="*/ 1778000 h 1778000"/>
              <a:gd name="connsiteX1" fmla="*/ 1519238 w 1787116"/>
              <a:gd name="connsiteY1" fmla="*/ 1473200 h 1778000"/>
              <a:gd name="connsiteX2" fmla="*/ 1771651 w 1787116"/>
              <a:gd name="connsiteY2" fmla="*/ 1211262 h 1778000"/>
              <a:gd name="connsiteX3" fmla="*/ 1330326 w 1787116"/>
              <a:gd name="connsiteY3" fmla="*/ 0 h 1778000"/>
              <a:gd name="connsiteX0" fmla="*/ 0 w 1781109"/>
              <a:gd name="connsiteY0" fmla="*/ 1778000 h 1778000"/>
              <a:gd name="connsiteX1" fmla="*/ 1519238 w 1781109"/>
              <a:gd name="connsiteY1" fmla="*/ 1473200 h 1778000"/>
              <a:gd name="connsiteX2" fmla="*/ 1771651 w 1781109"/>
              <a:gd name="connsiteY2" fmla="*/ 1211262 h 1778000"/>
              <a:gd name="connsiteX3" fmla="*/ 1414462 w 1781109"/>
              <a:gd name="connsiteY3" fmla="*/ 171451 h 1778000"/>
              <a:gd name="connsiteX4" fmla="*/ 1330326 w 1781109"/>
              <a:gd name="connsiteY4" fmla="*/ 0 h 1778000"/>
              <a:gd name="connsiteX0" fmla="*/ 0 w 1781109"/>
              <a:gd name="connsiteY0" fmla="*/ 1690251 h 1690251"/>
              <a:gd name="connsiteX1" fmla="*/ 1519238 w 1781109"/>
              <a:gd name="connsiteY1" fmla="*/ 1385451 h 1690251"/>
              <a:gd name="connsiteX2" fmla="*/ 1771651 w 1781109"/>
              <a:gd name="connsiteY2" fmla="*/ 1123513 h 1690251"/>
              <a:gd name="connsiteX3" fmla="*/ 1414462 w 1781109"/>
              <a:gd name="connsiteY3" fmla="*/ 83702 h 1690251"/>
              <a:gd name="connsiteX4" fmla="*/ 1196976 w 1781109"/>
              <a:gd name="connsiteY4" fmla="*/ 83701 h 1690251"/>
              <a:gd name="connsiteX0" fmla="*/ 0 w 1781109"/>
              <a:gd name="connsiteY0" fmla="*/ 1648195 h 1648195"/>
              <a:gd name="connsiteX1" fmla="*/ 1519238 w 1781109"/>
              <a:gd name="connsiteY1" fmla="*/ 1343395 h 1648195"/>
              <a:gd name="connsiteX2" fmla="*/ 1771651 w 1781109"/>
              <a:gd name="connsiteY2" fmla="*/ 1081457 h 1648195"/>
              <a:gd name="connsiteX3" fmla="*/ 1414462 w 1781109"/>
              <a:gd name="connsiteY3" fmla="*/ 41646 h 1648195"/>
              <a:gd name="connsiteX4" fmla="*/ 1196976 w 1781109"/>
              <a:gd name="connsiteY4" fmla="*/ 41645 h 1648195"/>
              <a:gd name="connsiteX0" fmla="*/ 0 w 1781109"/>
              <a:gd name="connsiteY0" fmla="*/ 1648195 h 1648195"/>
              <a:gd name="connsiteX1" fmla="*/ 1519238 w 1781109"/>
              <a:gd name="connsiteY1" fmla="*/ 1343395 h 1648195"/>
              <a:gd name="connsiteX2" fmla="*/ 1771651 w 1781109"/>
              <a:gd name="connsiteY2" fmla="*/ 1081457 h 1648195"/>
              <a:gd name="connsiteX3" fmla="*/ 1414462 w 1781109"/>
              <a:gd name="connsiteY3" fmla="*/ 41646 h 1648195"/>
              <a:gd name="connsiteX4" fmla="*/ 1101726 w 1781109"/>
              <a:gd name="connsiteY4" fmla="*/ 41645 h 1648195"/>
              <a:gd name="connsiteX0" fmla="*/ 0 w 1808680"/>
              <a:gd name="connsiteY0" fmla="*/ 1648195 h 1648195"/>
              <a:gd name="connsiteX1" fmla="*/ 1519238 w 1808680"/>
              <a:gd name="connsiteY1" fmla="*/ 1343395 h 1648195"/>
              <a:gd name="connsiteX2" fmla="*/ 1771651 w 1808680"/>
              <a:gd name="connsiteY2" fmla="*/ 1081457 h 1648195"/>
              <a:gd name="connsiteX3" fmla="*/ 1414462 w 1808680"/>
              <a:gd name="connsiteY3" fmla="*/ 41646 h 1648195"/>
              <a:gd name="connsiteX4" fmla="*/ 1101726 w 1808680"/>
              <a:gd name="connsiteY4" fmla="*/ 41645 h 1648195"/>
              <a:gd name="connsiteX0" fmla="*/ 0 w 1794798"/>
              <a:gd name="connsiteY0" fmla="*/ 1648195 h 1648195"/>
              <a:gd name="connsiteX1" fmla="*/ 1519238 w 1794798"/>
              <a:gd name="connsiteY1" fmla="*/ 1343395 h 1648195"/>
              <a:gd name="connsiteX2" fmla="*/ 1771651 w 1794798"/>
              <a:gd name="connsiteY2" fmla="*/ 1081457 h 1648195"/>
              <a:gd name="connsiteX3" fmla="*/ 1414462 w 1794798"/>
              <a:gd name="connsiteY3" fmla="*/ 41646 h 1648195"/>
              <a:gd name="connsiteX4" fmla="*/ 1101726 w 1794798"/>
              <a:gd name="connsiteY4" fmla="*/ 41645 h 1648195"/>
              <a:gd name="connsiteX0" fmla="*/ 0 w 1780659"/>
              <a:gd name="connsiteY0" fmla="*/ 1628799 h 1628799"/>
              <a:gd name="connsiteX1" fmla="*/ 1519238 w 1780659"/>
              <a:gd name="connsiteY1" fmla="*/ 1323999 h 1628799"/>
              <a:gd name="connsiteX2" fmla="*/ 1771651 w 1780659"/>
              <a:gd name="connsiteY2" fmla="*/ 1062061 h 1628799"/>
              <a:gd name="connsiteX3" fmla="*/ 1420812 w 1780659"/>
              <a:gd name="connsiteY3" fmla="*/ 47650 h 1628799"/>
              <a:gd name="connsiteX4" fmla="*/ 1101726 w 1780659"/>
              <a:gd name="connsiteY4" fmla="*/ 22249 h 1628799"/>
              <a:gd name="connsiteX0" fmla="*/ 0 w 1744651"/>
              <a:gd name="connsiteY0" fmla="*/ 1628799 h 1628799"/>
              <a:gd name="connsiteX1" fmla="*/ 1519238 w 1744651"/>
              <a:gd name="connsiteY1" fmla="*/ 1323999 h 1628799"/>
              <a:gd name="connsiteX2" fmla="*/ 1727201 w 1744651"/>
              <a:gd name="connsiteY2" fmla="*/ 1049361 h 1628799"/>
              <a:gd name="connsiteX3" fmla="*/ 1420812 w 1744651"/>
              <a:gd name="connsiteY3" fmla="*/ 47650 h 1628799"/>
              <a:gd name="connsiteX4" fmla="*/ 1101726 w 1744651"/>
              <a:gd name="connsiteY4" fmla="*/ 22249 h 1628799"/>
              <a:gd name="connsiteX0" fmla="*/ 0 w 1764996"/>
              <a:gd name="connsiteY0" fmla="*/ 1628799 h 1628799"/>
              <a:gd name="connsiteX1" fmla="*/ 1519238 w 1764996"/>
              <a:gd name="connsiteY1" fmla="*/ 1323999 h 1628799"/>
              <a:gd name="connsiteX2" fmla="*/ 1727201 w 1764996"/>
              <a:gd name="connsiteY2" fmla="*/ 1049361 h 1628799"/>
              <a:gd name="connsiteX3" fmla="*/ 1420812 w 1764996"/>
              <a:gd name="connsiteY3" fmla="*/ 47650 h 1628799"/>
              <a:gd name="connsiteX4" fmla="*/ 1101726 w 1764996"/>
              <a:gd name="connsiteY4" fmla="*/ 22249 h 1628799"/>
              <a:gd name="connsiteX0" fmla="*/ 0 w 1770242"/>
              <a:gd name="connsiteY0" fmla="*/ 1628799 h 1628799"/>
              <a:gd name="connsiteX1" fmla="*/ 1519238 w 1770242"/>
              <a:gd name="connsiteY1" fmla="*/ 1323999 h 1628799"/>
              <a:gd name="connsiteX2" fmla="*/ 1727201 w 1770242"/>
              <a:gd name="connsiteY2" fmla="*/ 1049361 h 1628799"/>
              <a:gd name="connsiteX3" fmla="*/ 1420812 w 1770242"/>
              <a:gd name="connsiteY3" fmla="*/ 47650 h 1628799"/>
              <a:gd name="connsiteX4" fmla="*/ 1101726 w 1770242"/>
              <a:gd name="connsiteY4" fmla="*/ 22249 h 1628799"/>
              <a:gd name="connsiteX0" fmla="*/ 0 w 1773326"/>
              <a:gd name="connsiteY0" fmla="*/ 2189016 h 2189016"/>
              <a:gd name="connsiteX1" fmla="*/ 1519238 w 1773326"/>
              <a:gd name="connsiteY1" fmla="*/ 1884216 h 2189016"/>
              <a:gd name="connsiteX2" fmla="*/ 1727201 w 1773326"/>
              <a:gd name="connsiteY2" fmla="*/ 1609578 h 2189016"/>
              <a:gd name="connsiteX3" fmla="*/ 1300162 w 1773326"/>
              <a:gd name="connsiteY3" fmla="*/ 10967 h 2189016"/>
              <a:gd name="connsiteX4" fmla="*/ 1101726 w 1773326"/>
              <a:gd name="connsiteY4" fmla="*/ 582466 h 2189016"/>
              <a:gd name="connsiteX0" fmla="*/ 0 w 1773326"/>
              <a:gd name="connsiteY0" fmla="*/ 2205256 h 2205256"/>
              <a:gd name="connsiteX1" fmla="*/ 1519238 w 1773326"/>
              <a:gd name="connsiteY1" fmla="*/ 1900456 h 2205256"/>
              <a:gd name="connsiteX2" fmla="*/ 1727201 w 1773326"/>
              <a:gd name="connsiteY2" fmla="*/ 1625818 h 2205256"/>
              <a:gd name="connsiteX3" fmla="*/ 1300162 w 1773326"/>
              <a:gd name="connsiteY3" fmla="*/ 27207 h 2205256"/>
              <a:gd name="connsiteX4" fmla="*/ 981076 w 1773326"/>
              <a:gd name="connsiteY4" fmla="*/ 135156 h 2205256"/>
              <a:gd name="connsiteX0" fmla="*/ 0 w 1774651"/>
              <a:gd name="connsiteY0" fmla="*/ 2159748 h 2159748"/>
              <a:gd name="connsiteX1" fmla="*/ 1519238 w 1774651"/>
              <a:gd name="connsiteY1" fmla="*/ 1854948 h 2159748"/>
              <a:gd name="connsiteX2" fmla="*/ 1727201 w 1774651"/>
              <a:gd name="connsiteY2" fmla="*/ 1580310 h 2159748"/>
              <a:gd name="connsiteX3" fmla="*/ 1281112 w 1774651"/>
              <a:gd name="connsiteY3" fmla="*/ 32499 h 2159748"/>
              <a:gd name="connsiteX4" fmla="*/ 981076 w 1774651"/>
              <a:gd name="connsiteY4" fmla="*/ 89648 h 2159748"/>
              <a:gd name="connsiteX0" fmla="*/ 0 w 1727618"/>
              <a:gd name="connsiteY0" fmla="*/ 2159748 h 2159748"/>
              <a:gd name="connsiteX1" fmla="*/ 1519238 w 1727618"/>
              <a:gd name="connsiteY1" fmla="*/ 1854948 h 2159748"/>
              <a:gd name="connsiteX2" fmla="*/ 1689101 w 1727618"/>
              <a:gd name="connsiteY2" fmla="*/ 1554910 h 2159748"/>
              <a:gd name="connsiteX3" fmla="*/ 1281112 w 1727618"/>
              <a:gd name="connsiteY3" fmla="*/ 32499 h 2159748"/>
              <a:gd name="connsiteX4" fmla="*/ 981076 w 1727618"/>
              <a:gd name="connsiteY4" fmla="*/ 89648 h 2159748"/>
              <a:gd name="connsiteX0" fmla="*/ 0 w 1727618"/>
              <a:gd name="connsiteY0" fmla="*/ 2159748 h 2159748"/>
              <a:gd name="connsiteX1" fmla="*/ 1519238 w 1727618"/>
              <a:gd name="connsiteY1" fmla="*/ 1854948 h 2159748"/>
              <a:gd name="connsiteX2" fmla="*/ 1689101 w 1727618"/>
              <a:gd name="connsiteY2" fmla="*/ 1554910 h 2159748"/>
              <a:gd name="connsiteX3" fmla="*/ 1281112 w 1727618"/>
              <a:gd name="connsiteY3" fmla="*/ 32499 h 2159748"/>
              <a:gd name="connsiteX4" fmla="*/ 981076 w 1727618"/>
              <a:gd name="connsiteY4" fmla="*/ 89648 h 2159748"/>
              <a:gd name="connsiteX0" fmla="*/ 0 w 1728971"/>
              <a:gd name="connsiteY0" fmla="*/ 2159748 h 2159748"/>
              <a:gd name="connsiteX1" fmla="*/ 1519238 w 1728971"/>
              <a:gd name="connsiteY1" fmla="*/ 1854948 h 2159748"/>
              <a:gd name="connsiteX2" fmla="*/ 1689101 w 1728971"/>
              <a:gd name="connsiteY2" fmla="*/ 1554910 h 2159748"/>
              <a:gd name="connsiteX3" fmla="*/ 1262062 w 1728971"/>
              <a:gd name="connsiteY3" fmla="*/ 32499 h 2159748"/>
              <a:gd name="connsiteX4" fmla="*/ 981076 w 1728971"/>
              <a:gd name="connsiteY4" fmla="*/ 89648 h 2159748"/>
              <a:gd name="connsiteX0" fmla="*/ 0 w 1728971"/>
              <a:gd name="connsiteY0" fmla="*/ 2159748 h 2159748"/>
              <a:gd name="connsiteX1" fmla="*/ 1519238 w 1728971"/>
              <a:gd name="connsiteY1" fmla="*/ 1854948 h 2159748"/>
              <a:gd name="connsiteX2" fmla="*/ 1689101 w 1728971"/>
              <a:gd name="connsiteY2" fmla="*/ 1554910 h 2159748"/>
              <a:gd name="connsiteX3" fmla="*/ 1262062 w 1728971"/>
              <a:gd name="connsiteY3" fmla="*/ 32499 h 2159748"/>
              <a:gd name="connsiteX4" fmla="*/ 981076 w 1728971"/>
              <a:gd name="connsiteY4" fmla="*/ 89648 h 2159748"/>
              <a:gd name="connsiteX0" fmla="*/ 0 w 1742619"/>
              <a:gd name="connsiteY0" fmla="*/ 2159748 h 2159748"/>
              <a:gd name="connsiteX1" fmla="*/ 1519238 w 1742619"/>
              <a:gd name="connsiteY1" fmla="*/ 1854948 h 2159748"/>
              <a:gd name="connsiteX2" fmla="*/ 1689101 w 1742619"/>
              <a:gd name="connsiteY2" fmla="*/ 1554910 h 2159748"/>
              <a:gd name="connsiteX3" fmla="*/ 1262062 w 1742619"/>
              <a:gd name="connsiteY3" fmla="*/ 32499 h 2159748"/>
              <a:gd name="connsiteX4" fmla="*/ 981076 w 1742619"/>
              <a:gd name="connsiteY4" fmla="*/ 89648 h 2159748"/>
              <a:gd name="connsiteX0" fmla="*/ 0 w 1742619"/>
              <a:gd name="connsiteY0" fmla="*/ 2162309 h 2162309"/>
              <a:gd name="connsiteX1" fmla="*/ 1519238 w 1742619"/>
              <a:gd name="connsiteY1" fmla="*/ 1857509 h 2162309"/>
              <a:gd name="connsiteX2" fmla="*/ 1689101 w 1742619"/>
              <a:gd name="connsiteY2" fmla="*/ 1557471 h 2162309"/>
              <a:gd name="connsiteX3" fmla="*/ 1262062 w 1742619"/>
              <a:gd name="connsiteY3" fmla="*/ 35060 h 2162309"/>
              <a:gd name="connsiteX4" fmla="*/ 968376 w 1742619"/>
              <a:gd name="connsiteY4" fmla="*/ 73159 h 2162309"/>
              <a:gd name="connsiteX0" fmla="*/ 0 w 1728971"/>
              <a:gd name="connsiteY0" fmla="*/ 2146266 h 2146266"/>
              <a:gd name="connsiteX1" fmla="*/ 1519238 w 1728971"/>
              <a:gd name="connsiteY1" fmla="*/ 1841466 h 2146266"/>
              <a:gd name="connsiteX2" fmla="*/ 1689101 w 1728971"/>
              <a:gd name="connsiteY2" fmla="*/ 1541428 h 2146266"/>
              <a:gd name="connsiteX3" fmla="*/ 1262062 w 1728971"/>
              <a:gd name="connsiteY3" fmla="*/ 38067 h 2146266"/>
              <a:gd name="connsiteX4" fmla="*/ 968376 w 1728971"/>
              <a:gd name="connsiteY4" fmla="*/ 57116 h 2146266"/>
              <a:gd name="connsiteX0" fmla="*/ 0 w 1728971"/>
              <a:gd name="connsiteY0" fmla="*/ 2122499 h 2122499"/>
              <a:gd name="connsiteX1" fmla="*/ 1519238 w 1728971"/>
              <a:gd name="connsiteY1" fmla="*/ 1817699 h 2122499"/>
              <a:gd name="connsiteX2" fmla="*/ 1689101 w 1728971"/>
              <a:gd name="connsiteY2" fmla="*/ 1517661 h 2122499"/>
              <a:gd name="connsiteX3" fmla="*/ 1262062 w 1728971"/>
              <a:gd name="connsiteY3" fmla="*/ 14300 h 2122499"/>
              <a:gd name="connsiteX4" fmla="*/ 968376 w 1728971"/>
              <a:gd name="connsiteY4" fmla="*/ 33349 h 2122499"/>
              <a:gd name="connsiteX0" fmla="*/ 0 w 1728971"/>
              <a:gd name="connsiteY0" fmla="*/ 2151383 h 2151383"/>
              <a:gd name="connsiteX1" fmla="*/ 1519238 w 1728971"/>
              <a:gd name="connsiteY1" fmla="*/ 1846583 h 2151383"/>
              <a:gd name="connsiteX2" fmla="*/ 1689101 w 1728971"/>
              <a:gd name="connsiteY2" fmla="*/ 1546545 h 2151383"/>
              <a:gd name="connsiteX3" fmla="*/ 1262062 w 1728971"/>
              <a:gd name="connsiteY3" fmla="*/ 11434 h 2151383"/>
              <a:gd name="connsiteX4" fmla="*/ 968376 w 1728971"/>
              <a:gd name="connsiteY4" fmla="*/ 62233 h 2151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8971" h="2151383">
                <a:moveTo>
                  <a:pt x="0" y="2151383"/>
                </a:moveTo>
                <a:cubicBezTo>
                  <a:pt x="594122" y="2046211"/>
                  <a:pt x="1237721" y="1947389"/>
                  <a:pt x="1519238" y="1846583"/>
                </a:cubicBezTo>
                <a:cubicBezTo>
                  <a:pt x="1800755" y="1745777"/>
                  <a:pt x="1731964" y="1852403"/>
                  <a:pt x="1689101" y="1546545"/>
                </a:cubicBezTo>
                <a:cubicBezTo>
                  <a:pt x="1646238" y="1240687"/>
                  <a:pt x="1316566" y="213311"/>
                  <a:pt x="1262062" y="11434"/>
                </a:cubicBezTo>
                <a:cubicBezTo>
                  <a:pt x="1175808" y="-38043"/>
                  <a:pt x="982399" y="90808"/>
                  <a:pt x="968376" y="62233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/>
          <p:cNvSpPr/>
          <p:nvPr/>
        </p:nvSpPr>
        <p:spPr>
          <a:xfrm>
            <a:off x="2612642" y="5337179"/>
            <a:ext cx="146050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</a:t>
            </a:r>
            <a:endParaRPr lang="en-GB" sz="1200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721730" y="9358057"/>
            <a:ext cx="99324" cy="133350"/>
            <a:chOff x="-189812" y="5110162"/>
            <a:chExt cx="112923" cy="150894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-189812" y="5114925"/>
              <a:ext cx="112923" cy="1461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-180286" y="5110162"/>
              <a:ext cx="103397" cy="1461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Freeform 29"/>
          <p:cNvSpPr/>
          <p:nvPr/>
        </p:nvSpPr>
        <p:spPr>
          <a:xfrm>
            <a:off x="2549307" y="7457372"/>
            <a:ext cx="222085" cy="1869641"/>
          </a:xfrm>
          <a:custGeom>
            <a:avLst/>
            <a:gdLst>
              <a:gd name="connsiteX0" fmla="*/ 3497888 w 3497888"/>
              <a:gd name="connsiteY0" fmla="*/ 1026454 h 3967774"/>
              <a:gd name="connsiteX1" fmla="*/ 1592888 w 3497888"/>
              <a:gd name="connsiteY1" fmla="*/ 66334 h 3967774"/>
              <a:gd name="connsiteX2" fmla="*/ 1082348 w 3497888"/>
              <a:gd name="connsiteY2" fmla="*/ 165394 h 3967774"/>
              <a:gd name="connsiteX3" fmla="*/ 602288 w 3497888"/>
              <a:gd name="connsiteY3" fmla="*/ 828334 h 3967774"/>
              <a:gd name="connsiteX4" fmla="*/ 198428 w 3497888"/>
              <a:gd name="connsiteY4" fmla="*/ 1674154 h 3967774"/>
              <a:gd name="connsiteX5" fmla="*/ 308 w 3497888"/>
              <a:gd name="connsiteY5" fmla="*/ 2413294 h 3967774"/>
              <a:gd name="connsiteX6" fmla="*/ 152708 w 3497888"/>
              <a:gd name="connsiteY6" fmla="*/ 3967774 h 3967774"/>
              <a:gd name="connsiteX0" fmla="*/ 3513128 w 3513128"/>
              <a:gd name="connsiteY0" fmla="*/ 1010086 h 3966646"/>
              <a:gd name="connsiteX1" fmla="*/ 1592888 w 3513128"/>
              <a:gd name="connsiteY1" fmla="*/ 65206 h 3966646"/>
              <a:gd name="connsiteX2" fmla="*/ 1082348 w 3513128"/>
              <a:gd name="connsiteY2" fmla="*/ 164266 h 3966646"/>
              <a:gd name="connsiteX3" fmla="*/ 602288 w 3513128"/>
              <a:gd name="connsiteY3" fmla="*/ 827206 h 3966646"/>
              <a:gd name="connsiteX4" fmla="*/ 198428 w 3513128"/>
              <a:gd name="connsiteY4" fmla="*/ 1673026 h 3966646"/>
              <a:gd name="connsiteX5" fmla="*/ 308 w 3513128"/>
              <a:gd name="connsiteY5" fmla="*/ 2412166 h 3966646"/>
              <a:gd name="connsiteX6" fmla="*/ 152708 w 3513128"/>
              <a:gd name="connsiteY6" fmla="*/ 3966646 h 3966646"/>
              <a:gd name="connsiteX0" fmla="*/ 3513128 w 3513128"/>
              <a:gd name="connsiteY0" fmla="*/ 1010086 h 3966646"/>
              <a:gd name="connsiteX1" fmla="*/ 1592888 w 3513128"/>
              <a:gd name="connsiteY1" fmla="*/ 65206 h 3966646"/>
              <a:gd name="connsiteX2" fmla="*/ 1082348 w 3513128"/>
              <a:gd name="connsiteY2" fmla="*/ 164266 h 3966646"/>
              <a:gd name="connsiteX3" fmla="*/ 602288 w 3513128"/>
              <a:gd name="connsiteY3" fmla="*/ 827206 h 3966646"/>
              <a:gd name="connsiteX4" fmla="*/ 198428 w 3513128"/>
              <a:gd name="connsiteY4" fmla="*/ 1673026 h 3966646"/>
              <a:gd name="connsiteX5" fmla="*/ 308 w 3513128"/>
              <a:gd name="connsiteY5" fmla="*/ 2412166 h 3966646"/>
              <a:gd name="connsiteX6" fmla="*/ 152708 w 3513128"/>
              <a:gd name="connsiteY6" fmla="*/ 3966646 h 3966646"/>
              <a:gd name="connsiteX0" fmla="*/ 3513128 w 3513128"/>
              <a:gd name="connsiteY0" fmla="*/ 1010086 h 3966646"/>
              <a:gd name="connsiteX1" fmla="*/ 1592888 w 3513128"/>
              <a:gd name="connsiteY1" fmla="*/ 65206 h 3966646"/>
              <a:gd name="connsiteX2" fmla="*/ 1082348 w 3513128"/>
              <a:gd name="connsiteY2" fmla="*/ 164266 h 3966646"/>
              <a:gd name="connsiteX3" fmla="*/ 602288 w 3513128"/>
              <a:gd name="connsiteY3" fmla="*/ 827206 h 3966646"/>
              <a:gd name="connsiteX4" fmla="*/ 198428 w 3513128"/>
              <a:gd name="connsiteY4" fmla="*/ 1673026 h 3966646"/>
              <a:gd name="connsiteX5" fmla="*/ 308 w 3513128"/>
              <a:gd name="connsiteY5" fmla="*/ 2412166 h 3966646"/>
              <a:gd name="connsiteX6" fmla="*/ 152708 w 3513128"/>
              <a:gd name="connsiteY6" fmla="*/ 3966646 h 3966646"/>
              <a:gd name="connsiteX0" fmla="*/ 3513128 w 3513128"/>
              <a:gd name="connsiteY0" fmla="*/ 1023630 h 3980190"/>
              <a:gd name="connsiteX1" fmla="*/ 1592888 w 3513128"/>
              <a:gd name="connsiteY1" fmla="*/ 78750 h 3980190"/>
              <a:gd name="connsiteX2" fmla="*/ 1082348 w 3513128"/>
              <a:gd name="connsiteY2" fmla="*/ 177810 h 3980190"/>
              <a:gd name="connsiteX3" fmla="*/ 602288 w 3513128"/>
              <a:gd name="connsiteY3" fmla="*/ 840750 h 3980190"/>
              <a:gd name="connsiteX4" fmla="*/ 198428 w 3513128"/>
              <a:gd name="connsiteY4" fmla="*/ 1686570 h 3980190"/>
              <a:gd name="connsiteX5" fmla="*/ 308 w 3513128"/>
              <a:gd name="connsiteY5" fmla="*/ 2425710 h 3980190"/>
              <a:gd name="connsiteX6" fmla="*/ 152708 w 3513128"/>
              <a:gd name="connsiteY6" fmla="*/ 3980190 h 3980190"/>
              <a:gd name="connsiteX0" fmla="*/ 3513128 w 3513128"/>
              <a:gd name="connsiteY0" fmla="*/ 1043948 h 4000508"/>
              <a:gd name="connsiteX1" fmla="*/ 1592888 w 3513128"/>
              <a:gd name="connsiteY1" fmla="*/ 99068 h 4000508"/>
              <a:gd name="connsiteX2" fmla="*/ 1082348 w 3513128"/>
              <a:gd name="connsiteY2" fmla="*/ 198128 h 4000508"/>
              <a:gd name="connsiteX3" fmla="*/ 602288 w 3513128"/>
              <a:gd name="connsiteY3" fmla="*/ 861068 h 4000508"/>
              <a:gd name="connsiteX4" fmla="*/ 198428 w 3513128"/>
              <a:gd name="connsiteY4" fmla="*/ 1706888 h 4000508"/>
              <a:gd name="connsiteX5" fmla="*/ 308 w 3513128"/>
              <a:gd name="connsiteY5" fmla="*/ 2446028 h 4000508"/>
              <a:gd name="connsiteX6" fmla="*/ 152708 w 3513128"/>
              <a:gd name="connsiteY6" fmla="*/ 4000508 h 4000508"/>
              <a:gd name="connsiteX0" fmla="*/ 3513128 w 3513128"/>
              <a:gd name="connsiteY0" fmla="*/ 1037176 h 3993736"/>
              <a:gd name="connsiteX1" fmla="*/ 1592888 w 3513128"/>
              <a:gd name="connsiteY1" fmla="*/ 92296 h 3993736"/>
              <a:gd name="connsiteX2" fmla="*/ 1082348 w 3513128"/>
              <a:gd name="connsiteY2" fmla="*/ 191356 h 3993736"/>
              <a:gd name="connsiteX3" fmla="*/ 602288 w 3513128"/>
              <a:gd name="connsiteY3" fmla="*/ 854296 h 3993736"/>
              <a:gd name="connsiteX4" fmla="*/ 198428 w 3513128"/>
              <a:gd name="connsiteY4" fmla="*/ 1700116 h 3993736"/>
              <a:gd name="connsiteX5" fmla="*/ 308 w 3513128"/>
              <a:gd name="connsiteY5" fmla="*/ 2439256 h 3993736"/>
              <a:gd name="connsiteX6" fmla="*/ 152708 w 3513128"/>
              <a:gd name="connsiteY6" fmla="*/ 3993736 h 3993736"/>
              <a:gd name="connsiteX0" fmla="*/ 3513128 w 3513128"/>
              <a:gd name="connsiteY0" fmla="*/ 1051836 h 4008396"/>
              <a:gd name="connsiteX1" fmla="*/ 1592888 w 3513128"/>
              <a:gd name="connsiteY1" fmla="*/ 106956 h 4008396"/>
              <a:gd name="connsiteX2" fmla="*/ 1082348 w 3513128"/>
              <a:gd name="connsiteY2" fmla="*/ 206016 h 4008396"/>
              <a:gd name="connsiteX3" fmla="*/ 602288 w 3513128"/>
              <a:gd name="connsiteY3" fmla="*/ 868956 h 4008396"/>
              <a:gd name="connsiteX4" fmla="*/ 198428 w 3513128"/>
              <a:gd name="connsiteY4" fmla="*/ 1714776 h 4008396"/>
              <a:gd name="connsiteX5" fmla="*/ 308 w 3513128"/>
              <a:gd name="connsiteY5" fmla="*/ 2453916 h 4008396"/>
              <a:gd name="connsiteX6" fmla="*/ 152708 w 3513128"/>
              <a:gd name="connsiteY6" fmla="*/ 4008396 h 4008396"/>
              <a:gd name="connsiteX0" fmla="*/ 3513128 w 3513128"/>
              <a:gd name="connsiteY0" fmla="*/ 1031537 h 3988097"/>
              <a:gd name="connsiteX1" fmla="*/ 1592888 w 3513128"/>
              <a:gd name="connsiteY1" fmla="*/ 86657 h 3988097"/>
              <a:gd name="connsiteX2" fmla="*/ 1067108 w 3513128"/>
              <a:gd name="connsiteY2" fmla="*/ 170477 h 3988097"/>
              <a:gd name="connsiteX3" fmla="*/ 602288 w 3513128"/>
              <a:gd name="connsiteY3" fmla="*/ 848657 h 3988097"/>
              <a:gd name="connsiteX4" fmla="*/ 198428 w 3513128"/>
              <a:gd name="connsiteY4" fmla="*/ 1694477 h 3988097"/>
              <a:gd name="connsiteX5" fmla="*/ 308 w 3513128"/>
              <a:gd name="connsiteY5" fmla="*/ 2433617 h 3988097"/>
              <a:gd name="connsiteX6" fmla="*/ 152708 w 3513128"/>
              <a:gd name="connsiteY6" fmla="*/ 3988097 h 3988097"/>
              <a:gd name="connsiteX0" fmla="*/ 3527248 w 3527248"/>
              <a:gd name="connsiteY0" fmla="*/ 1031537 h 3988097"/>
              <a:gd name="connsiteX1" fmla="*/ 1607008 w 3527248"/>
              <a:gd name="connsiteY1" fmla="*/ 86657 h 3988097"/>
              <a:gd name="connsiteX2" fmla="*/ 1081228 w 3527248"/>
              <a:gd name="connsiteY2" fmla="*/ 170477 h 3988097"/>
              <a:gd name="connsiteX3" fmla="*/ 616408 w 3527248"/>
              <a:gd name="connsiteY3" fmla="*/ 848657 h 3988097"/>
              <a:gd name="connsiteX4" fmla="*/ 212548 w 3527248"/>
              <a:gd name="connsiteY4" fmla="*/ 1694477 h 3988097"/>
              <a:gd name="connsiteX5" fmla="*/ 14428 w 3527248"/>
              <a:gd name="connsiteY5" fmla="*/ 2433617 h 3988097"/>
              <a:gd name="connsiteX6" fmla="*/ 166828 w 3527248"/>
              <a:gd name="connsiteY6" fmla="*/ 3988097 h 3988097"/>
              <a:gd name="connsiteX0" fmla="*/ 3515167 w 3515167"/>
              <a:gd name="connsiteY0" fmla="*/ 1031537 h 3988097"/>
              <a:gd name="connsiteX1" fmla="*/ 1594927 w 3515167"/>
              <a:gd name="connsiteY1" fmla="*/ 86657 h 3988097"/>
              <a:gd name="connsiteX2" fmla="*/ 1069147 w 3515167"/>
              <a:gd name="connsiteY2" fmla="*/ 170477 h 3988097"/>
              <a:gd name="connsiteX3" fmla="*/ 604327 w 3515167"/>
              <a:gd name="connsiteY3" fmla="*/ 848657 h 3988097"/>
              <a:gd name="connsiteX4" fmla="*/ 200467 w 3515167"/>
              <a:gd name="connsiteY4" fmla="*/ 1694477 h 3988097"/>
              <a:gd name="connsiteX5" fmla="*/ 2347 w 3515167"/>
              <a:gd name="connsiteY5" fmla="*/ 2433617 h 3988097"/>
              <a:gd name="connsiteX6" fmla="*/ 154747 w 3515167"/>
              <a:gd name="connsiteY6" fmla="*/ 3988097 h 3988097"/>
              <a:gd name="connsiteX0" fmla="*/ 3512948 w 3512948"/>
              <a:gd name="connsiteY0" fmla="*/ 1031537 h 4041437"/>
              <a:gd name="connsiteX1" fmla="*/ 1592708 w 3512948"/>
              <a:gd name="connsiteY1" fmla="*/ 86657 h 4041437"/>
              <a:gd name="connsiteX2" fmla="*/ 1066928 w 3512948"/>
              <a:gd name="connsiteY2" fmla="*/ 170477 h 4041437"/>
              <a:gd name="connsiteX3" fmla="*/ 602108 w 3512948"/>
              <a:gd name="connsiteY3" fmla="*/ 848657 h 4041437"/>
              <a:gd name="connsiteX4" fmla="*/ 198248 w 3512948"/>
              <a:gd name="connsiteY4" fmla="*/ 1694477 h 4041437"/>
              <a:gd name="connsiteX5" fmla="*/ 128 w 3512948"/>
              <a:gd name="connsiteY5" fmla="*/ 2433617 h 4041437"/>
              <a:gd name="connsiteX6" fmla="*/ 167768 w 3512948"/>
              <a:gd name="connsiteY6" fmla="*/ 4041437 h 4041437"/>
              <a:gd name="connsiteX0" fmla="*/ 3347136 w 3347136"/>
              <a:gd name="connsiteY0" fmla="*/ 1031537 h 5294911"/>
              <a:gd name="connsiteX1" fmla="*/ 1426896 w 3347136"/>
              <a:gd name="connsiteY1" fmla="*/ 86657 h 5294911"/>
              <a:gd name="connsiteX2" fmla="*/ 901116 w 3347136"/>
              <a:gd name="connsiteY2" fmla="*/ 170477 h 5294911"/>
              <a:gd name="connsiteX3" fmla="*/ 436296 w 3347136"/>
              <a:gd name="connsiteY3" fmla="*/ 848657 h 5294911"/>
              <a:gd name="connsiteX4" fmla="*/ 32436 w 3347136"/>
              <a:gd name="connsiteY4" fmla="*/ 1694477 h 5294911"/>
              <a:gd name="connsiteX5" fmla="*/ 189916 w 3347136"/>
              <a:gd name="connsiteY5" fmla="*/ 5240317 h 5294911"/>
              <a:gd name="connsiteX6" fmla="*/ 1956 w 3347136"/>
              <a:gd name="connsiteY6" fmla="*/ 4041437 h 5294911"/>
              <a:gd name="connsiteX0" fmla="*/ 3347136 w 3347136"/>
              <a:gd name="connsiteY0" fmla="*/ 1031537 h 5294911"/>
              <a:gd name="connsiteX1" fmla="*/ 1426896 w 3347136"/>
              <a:gd name="connsiteY1" fmla="*/ 86657 h 5294911"/>
              <a:gd name="connsiteX2" fmla="*/ 901116 w 3347136"/>
              <a:gd name="connsiteY2" fmla="*/ 170477 h 5294911"/>
              <a:gd name="connsiteX3" fmla="*/ 436296 w 3347136"/>
              <a:gd name="connsiteY3" fmla="*/ 848657 h 5294911"/>
              <a:gd name="connsiteX4" fmla="*/ 189916 w 3347136"/>
              <a:gd name="connsiteY4" fmla="*/ 5240317 h 5294911"/>
              <a:gd name="connsiteX5" fmla="*/ 1956 w 3347136"/>
              <a:gd name="connsiteY5" fmla="*/ 4041437 h 5294911"/>
              <a:gd name="connsiteX0" fmla="*/ 3347136 w 3347136"/>
              <a:gd name="connsiteY0" fmla="*/ 1303262 h 5566636"/>
              <a:gd name="connsiteX1" fmla="*/ 1426896 w 3347136"/>
              <a:gd name="connsiteY1" fmla="*/ 358382 h 5566636"/>
              <a:gd name="connsiteX2" fmla="*/ 901116 w 3347136"/>
              <a:gd name="connsiteY2" fmla="*/ 442202 h 5566636"/>
              <a:gd name="connsiteX3" fmla="*/ 189916 w 3347136"/>
              <a:gd name="connsiteY3" fmla="*/ 5512042 h 5566636"/>
              <a:gd name="connsiteX4" fmla="*/ 1956 w 3347136"/>
              <a:gd name="connsiteY4" fmla="*/ 4313162 h 5566636"/>
              <a:gd name="connsiteX0" fmla="*/ 3347136 w 3347136"/>
              <a:gd name="connsiteY0" fmla="*/ 1158377 h 5421751"/>
              <a:gd name="connsiteX1" fmla="*/ 1426896 w 3347136"/>
              <a:gd name="connsiteY1" fmla="*/ 213497 h 5421751"/>
              <a:gd name="connsiteX2" fmla="*/ 189916 w 3347136"/>
              <a:gd name="connsiteY2" fmla="*/ 5367157 h 5421751"/>
              <a:gd name="connsiteX3" fmla="*/ 1956 w 3347136"/>
              <a:gd name="connsiteY3" fmla="*/ 4168277 h 5421751"/>
              <a:gd name="connsiteX0" fmla="*/ 3347136 w 3347136"/>
              <a:gd name="connsiteY0" fmla="*/ 0 h 4263374"/>
              <a:gd name="connsiteX1" fmla="*/ 189916 w 3347136"/>
              <a:gd name="connsiteY1" fmla="*/ 4208780 h 4263374"/>
              <a:gd name="connsiteX2" fmla="*/ 1956 w 3347136"/>
              <a:gd name="connsiteY2" fmla="*/ 3009900 h 4263374"/>
              <a:gd name="connsiteX0" fmla="*/ 189916 w 189916"/>
              <a:gd name="connsiteY0" fmla="*/ 1223660 h 1278254"/>
              <a:gd name="connsiteX1" fmla="*/ 1956 w 189916"/>
              <a:gd name="connsiteY1" fmla="*/ 24780 h 1278254"/>
              <a:gd name="connsiteX0" fmla="*/ 189916 w 192455"/>
              <a:gd name="connsiteY0" fmla="*/ 1223658 h 1282004"/>
              <a:gd name="connsiteX1" fmla="*/ 192455 w 192455"/>
              <a:gd name="connsiteY1" fmla="*/ 1228733 h 1282004"/>
              <a:gd name="connsiteX2" fmla="*/ 1956 w 192455"/>
              <a:gd name="connsiteY2" fmla="*/ 24778 h 1282004"/>
              <a:gd name="connsiteX0" fmla="*/ 189483 w 255522"/>
              <a:gd name="connsiteY0" fmla="*/ 1220271 h 1589098"/>
              <a:gd name="connsiteX1" fmla="*/ 255522 w 255522"/>
              <a:gd name="connsiteY1" fmla="*/ 1542846 h 1589098"/>
              <a:gd name="connsiteX2" fmla="*/ 1523 w 255522"/>
              <a:gd name="connsiteY2" fmla="*/ 21391 h 1589098"/>
              <a:gd name="connsiteX0" fmla="*/ 190925 w 190925"/>
              <a:gd name="connsiteY0" fmla="*/ 1221248 h 1490510"/>
              <a:gd name="connsiteX1" fmla="*/ 117264 w 190925"/>
              <a:gd name="connsiteY1" fmla="*/ 1442223 h 1490510"/>
              <a:gd name="connsiteX2" fmla="*/ 2965 w 190925"/>
              <a:gd name="connsiteY2" fmla="*/ 22368 h 1490510"/>
              <a:gd name="connsiteX0" fmla="*/ 267125 w 267125"/>
              <a:gd name="connsiteY0" fmla="*/ 2275348 h 2275348"/>
              <a:gd name="connsiteX1" fmla="*/ 117264 w 267125"/>
              <a:gd name="connsiteY1" fmla="*/ 1442223 h 2275348"/>
              <a:gd name="connsiteX2" fmla="*/ 2965 w 267125"/>
              <a:gd name="connsiteY2" fmla="*/ 22368 h 2275348"/>
              <a:gd name="connsiteX0" fmla="*/ 266116 w 266116"/>
              <a:gd name="connsiteY0" fmla="*/ 2275607 h 2275607"/>
              <a:gd name="connsiteX1" fmla="*/ 192455 w 266116"/>
              <a:gd name="connsiteY1" fmla="*/ 1417082 h 2275607"/>
              <a:gd name="connsiteX2" fmla="*/ 1956 w 266116"/>
              <a:gd name="connsiteY2" fmla="*/ 22627 h 2275607"/>
              <a:gd name="connsiteX0" fmla="*/ 266690 w 266690"/>
              <a:gd name="connsiteY0" fmla="*/ 2277145 h 2277145"/>
              <a:gd name="connsiteX1" fmla="*/ 142229 w 266690"/>
              <a:gd name="connsiteY1" fmla="*/ 1278920 h 2277145"/>
              <a:gd name="connsiteX2" fmla="*/ 2530 w 266690"/>
              <a:gd name="connsiteY2" fmla="*/ 24165 h 2277145"/>
              <a:gd name="connsiteX0" fmla="*/ 266071 w 266071"/>
              <a:gd name="connsiteY0" fmla="*/ 2277145 h 2277145"/>
              <a:gd name="connsiteX1" fmla="*/ 141610 w 266071"/>
              <a:gd name="connsiteY1" fmla="*/ 1278920 h 2277145"/>
              <a:gd name="connsiteX2" fmla="*/ 1911 w 266071"/>
              <a:gd name="connsiteY2" fmla="*/ 24165 h 2277145"/>
              <a:gd name="connsiteX0" fmla="*/ 222085 w 222085"/>
              <a:gd name="connsiteY0" fmla="*/ 2026557 h 2026557"/>
              <a:gd name="connsiteX1" fmla="*/ 97624 w 222085"/>
              <a:gd name="connsiteY1" fmla="*/ 1028332 h 2026557"/>
              <a:gd name="connsiteX2" fmla="*/ 2375 w 222085"/>
              <a:gd name="connsiteY2" fmla="*/ 27577 h 202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85" h="2026557">
                <a:moveTo>
                  <a:pt x="222085" y="2026557"/>
                </a:moveTo>
                <a:lnTo>
                  <a:pt x="97624" y="1028332"/>
                </a:lnTo>
                <a:cubicBezTo>
                  <a:pt x="147155" y="1414417"/>
                  <a:pt x="-21755" y="-230233"/>
                  <a:pt x="2375" y="27577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199817" y="9667154"/>
            <a:ext cx="3932518" cy="24828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295275" y="9721854"/>
            <a:ext cx="295275" cy="21907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708025" y="9712328"/>
            <a:ext cx="3016251" cy="24765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Site Compound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35" name="Flowchart: Connector 34"/>
          <p:cNvSpPr/>
          <p:nvPr/>
        </p:nvSpPr>
        <p:spPr>
          <a:xfrm>
            <a:off x="341312" y="10017426"/>
            <a:ext cx="220663" cy="23443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08025" y="10015578"/>
            <a:ext cx="3016251" cy="2172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Pedestrian Access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37" name="Flowchart: Connector 36"/>
          <p:cNvSpPr/>
          <p:nvPr/>
        </p:nvSpPr>
        <p:spPr>
          <a:xfrm>
            <a:off x="341312" y="10323943"/>
            <a:ext cx="220663" cy="23443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B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08024" y="10290254"/>
            <a:ext cx="3016252" cy="2637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Short Wheel Base Access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39" name="Flowchart: Connector 38"/>
          <p:cNvSpPr/>
          <p:nvPr/>
        </p:nvSpPr>
        <p:spPr>
          <a:xfrm>
            <a:off x="341312" y="10625345"/>
            <a:ext cx="220663" cy="23443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01674" y="10615302"/>
            <a:ext cx="3022602" cy="2344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Articulated Vehicle Unloading Area</a:t>
            </a:r>
            <a:endParaRPr lang="en-GB" sz="1200" b="1" dirty="0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01981" y="10984169"/>
            <a:ext cx="99324" cy="133350"/>
            <a:chOff x="-189812" y="5110162"/>
            <a:chExt cx="112923" cy="150894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-189812" y="5114925"/>
              <a:ext cx="112923" cy="1461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-180286" y="5110162"/>
              <a:ext cx="103397" cy="1461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701673" y="10910991"/>
            <a:ext cx="3022603" cy="2594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Delivery Route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45" name="AutoShape 235"/>
          <p:cNvSpPr>
            <a:spLocks noChangeArrowheads="1"/>
          </p:cNvSpPr>
          <p:nvPr/>
        </p:nvSpPr>
        <p:spPr bwMode="auto">
          <a:xfrm>
            <a:off x="368298" y="11256755"/>
            <a:ext cx="222251" cy="213290"/>
          </a:xfrm>
          <a:prstGeom prst="plus">
            <a:avLst>
              <a:gd name="adj" fmla="val 25000"/>
            </a:avLst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400"/>
          </a:p>
        </p:txBody>
      </p:sp>
      <p:sp>
        <p:nvSpPr>
          <p:cNvPr id="46" name="Rectangle 45"/>
          <p:cNvSpPr/>
          <p:nvPr/>
        </p:nvSpPr>
        <p:spPr>
          <a:xfrm>
            <a:off x="695639" y="11232823"/>
            <a:ext cx="3028638" cy="2594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Tower Crane (Luffing JIB)</a:t>
            </a:r>
            <a:endParaRPr lang="en-GB" sz="1200" b="1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272255" y="11671304"/>
            <a:ext cx="318294" cy="75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92015" y="11553552"/>
            <a:ext cx="3032262" cy="2594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Hoarding / Fence Line back edge of footpath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30373" y="113828"/>
            <a:ext cx="3744686" cy="406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tx1"/>
                </a:solidFill>
              </a:rPr>
              <a:t>FNH 413 Lawn Road, Site Plan</a:t>
            </a:r>
            <a:endParaRPr lang="en-GB" b="1" u="sng" dirty="0">
              <a:solidFill>
                <a:schemeClr val="tx1"/>
              </a:solidFill>
            </a:endParaRPr>
          </a:p>
        </p:txBody>
      </p:sp>
      <p:pic>
        <p:nvPicPr>
          <p:cNvPr id="5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8056"/>
            <a:ext cx="161925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Rectangle 55"/>
          <p:cNvSpPr/>
          <p:nvPr/>
        </p:nvSpPr>
        <p:spPr>
          <a:xfrm>
            <a:off x="5631544" y="142856"/>
            <a:ext cx="1182914" cy="5241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16</a:t>
            </a:r>
            <a:r>
              <a:rPr lang="en-GB" sz="1200" dirty="0" smtClean="0">
                <a:solidFill>
                  <a:schemeClr val="tx1"/>
                </a:solidFill>
              </a:rPr>
              <a:t>/7/15</a:t>
            </a:r>
            <a:endParaRPr lang="en-GB" sz="1200" dirty="0" smtClean="0">
              <a:solidFill>
                <a:schemeClr val="tx1"/>
              </a:solidFill>
            </a:endParaRPr>
          </a:p>
          <a:p>
            <a:r>
              <a:rPr lang="en-GB" sz="1200" dirty="0" smtClean="0">
                <a:solidFill>
                  <a:schemeClr val="tx1"/>
                </a:solidFill>
              </a:rPr>
              <a:t>FNH413 SP </a:t>
            </a:r>
            <a:r>
              <a:rPr lang="en-GB" sz="1200" dirty="0" smtClean="0">
                <a:solidFill>
                  <a:schemeClr val="tx1"/>
                </a:solidFill>
              </a:rPr>
              <a:t>003</a:t>
            </a:r>
            <a:endParaRPr lang="en-GB" sz="1200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283764" y="11864674"/>
            <a:ext cx="295275" cy="219075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92014" y="11862229"/>
            <a:ext cx="3032262" cy="2594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 smtClean="0">
                <a:solidFill>
                  <a:schemeClr val="tx1"/>
                </a:solidFill>
              </a:rPr>
              <a:t>Wheel Wash Facility 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30417" y="9721854"/>
            <a:ext cx="1570383" cy="2381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Appendix 2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05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50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Gibbs</dc:creator>
  <cp:lastModifiedBy>Ryan Gibbs</cp:lastModifiedBy>
  <cp:revision>13</cp:revision>
  <cp:lastPrinted>2015-03-03T11:55:19Z</cp:lastPrinted>
  <dcterms:created xsi:type="dcterms:W3CDTF">2015-03-03T10:54:14Z</dcterms:created>
  <dcterms:modified xsi:type="dcterms:W3CDTF">2015-07-16T08:29:24Z</dcterms:modified>
</cp:coreProperties>
</file>