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31" r:id="rId1"/>
  </p:sldMasterIdLst>
  <p:sldIdLst>
    <p:sldId id="256" r:id="rId2"/>
    <p:sldId id="260" r:id="rId3"/>
    <p:sldId id="262" r:id="rId4"/>
    <p:sldId id="263" r:id="rId5"/>
    <p:sldId id="261" r:id="rId6"/>
    <p:sldId id="259" r:id="rId7"/>
  </p:sldIdLst>
  <p:sldSz cx="102235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7978" autoAdjust="0"/>
  </p:normalViewPr>
  <p:slideViewPr>
    <p:cSldViewPr snapToGrid="0" snapToObjects="1">
      <p:cViewPr>
        <p:scale>
          <a:sx n="125" d="100"/>
          <a:sy n="125" d="100"/>
        </p:scale>
        <p:origin x="-72" y="1404"/>
      </p:cViewPr>
      <p:guideLst>
        <p:guide orient="horz" pos="2160"/>
        <p:guide pos="3220"/>
      </p:guideLst>
    </p:cSldViewPr>
  </p:slideViewPr>
  <p:notesTextViewPr>
    <p:cViewPr>
      <p:scale>
        <a:sx n="100" d="100"/>
        <a:sy n="100" d="100"/>
      </p:scale>
      <p:origin x="0" y="0"/>
    </p:cViewPr>
  </p:notesTextViewPr>
  <p:sorterViewPr>
    <p:cViewPr>
      <p:scale>
        <a:sx n="167" d="100"/>
        <a:sy n="167"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11179" y="1449732"/>
            <a:ext cx="7193580" cy="1752600"/>
          </a:xfrm>
        </p:spPr>
        <p:txBody>
          <a:bodyPr lIns="0" tIns="0" bIns="0">
            <a:noAutofit/>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smtClean="0"/>
              <a:t>Click to edit Master subtitle style</a:t>
            </a:r>
            <a:endParaRPr lang="en-US" dirty="0"/>
          </a:p>
        </p:txBody>
      </p:sp>
      <p:sp>
        <p:nvSpPr>
          <p:cNvPr id="10" name="Title 1"/>
          <p:cNvSpPr>
            <a:spLocks noGrp="1"/>
          </p:cNvSpPr>
          <p:nvPr>
            <p:ph type="title"/>
          </p:nvPr>
        </p:nvSpPr>
        <p:spPr>
          <a:xfrm>
            <a:off x="511175" y="274638"/>
            <a:ext cx="9201150" cy="1143000"/>
          </a:xfrm>
        </p:spPr>
        <p:txBody>
          <a:bodyPr/>
          <a:lstStyle>
            <a:lvl1pPr>
              <a:defRPr b="1"/>
            </a:lvl1pPr>
          </a:lstStyle>
          <a:p>
            <a:r>
              <a:rPr lang="en-GB" dirty="0" smtClean="0"/>
              <a:t>Click to edit Master title style</a:t>
            </a:r>
            <a:endParaRPr lang="en-US" dirty="0"/>
          </a:p>
        </p:txBody>
      </p:sp>
    </p:spTree>
    <p:extLst>
      <p:ext uri="{BB962C8B-B14F-4D97-AF65-F5344CB8AC3E}">
        <p14:creationId xmlns:p14="http://schemas.microsoft.com/office/powerpoint/2010/main" val="17390610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98253" y="1600203"/>
            <a:ext cx="9214072" cy="4446347"/>
          </a:xfrm>
        </p:spPr>
        <p:txBody>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Title 1"/>
          <p:cNvSpPr>
            <a:spLocks noGrp="1"/>
          </p:cNvSpPr>
          <p:nvPr>
            <p:ph type="title"/>
          </p:nvPr>
        </p:nvSpPr>
        <p:spPr>
          <a:xfrm>
            <a:off x="511175" y="274638"/>
            <a:ext cx="9201150" cy="1143000"/>
          </a:xfrm>
        </p:spPr>
        <p:txBody>
          <a:bodyPr/>
          <a:lstStyle>
            <a:lvl1pPr>
              <a:defRPr b="1"/>
            </a:lvl1pPr>
          </a:lstStyle>
          <a:p>
            <a:r>
              <a:rPr lang="en-GB" dirty="0" smtClean="0"/>
              <a:t>Click to edit Master title style</a:t>
            </a:r>
            <a:endParaRPr lang="en-US" dirty="0"/>
          </a:p>
        </p:txBody>
      </p:sp>
    </p:spTree>
    <p:extLst>
      <p:ext uri="{BB962C8B-B14F-4D97-AF65-F5344CB8AC3E}">
        <p14:creationId xmlns:p14="http://schemas.microsoft.com/office/powerpoint/2010/main" val="3757050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11179" y="1168763"/>
            <a:ext cx="8986386" cy="1500187"/>
          </a:xfrm>
        </p:spPr>
        <p:txBody>
          <a:bodyPr anchor="t" anchorCtr="0"/>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dirty="0" smtClean="0"/>
              <a:t>Click to edit Master text styles</a:t>
            </a:r>
          </a:p>
        </p:txBody>
      </p:sp>
      <p:sp>
        <p:nvSpPr>
          <p:cNvPr id="4" name="Title 1"/>
          <p:cNvSpPr>
            <a:spLocks noGrp="1"/>
          </p:cNvSpPr>
          <p:nvPr>
            <p:ph type="title"/>
          </p:nvPr>
        </p:nvSpPr>
        <p:spPr>
          <a:xfrm>
            <a:off x="511175" y="274638"/>
            <a:ext cx="9201150" cy="1143000"/>
          </a:xfrm>
        </p:spPr>
        <p:txBody>
          <a:bodyPr/>
          <a:lstStyle>
            <a:lvl1pPr>
              <a:defRPr b="1"/>
            </a:lvl1pPr>
          </a:lstStyle>
          <a:p>
            <a:r>
              <a:rPr lang="en-GB" dirty="0" smtClean="0"/>
              <a:t>Click to edit Master title style</a:t>
            </a:r>
            <a:endParaRPr lang="en-US" dirty="0"/>
          </a:p>
        </p:txBody>
      </p:sp>
    </p:spTree>
    <p:extLst>
      <p:ext uri="{BB962C8B-B14F-4D97-AF65-F5344CB8AC3E}">
        <p14:creationId xmlns:p14="http://schemas.microsoft.com/office/powerpoint/2010/main" val="24224815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GB" dirty="0" smtClean="0"/>
              <a:t>Click to edit Master title style</a:t>
            </a:r>
            <a:endParaRPr lang="en-US" dirty="0"/>
          </a:p>
        </p:txBody>
      </p:sp>
      <p:sp>
        <p:nvSpPr>
          <p:cNvPr id="3" name="Content Placeholder 2"/>
          <p:cNvSpPr>
            <a:spLocks noGrp="1"/>
          </p:cNvSpPr>
          <p:nvPr>
            <p:ph sz="half" idx="1"/>
          </p:nvPr>
        </p:nvSpPr>
        <p:spPr>
          <a:xfrm>
            <a:off x="511175" y="1600206"/>
            <a:ext cx="4515379" cy="4525963"/>
          </a:xfrm>
        </p:spPr>
        <p:txBody>
          <a:bodyPr/>
          <a:lstStyle>
            <a:lvl1pPr>
              <a:defRPr sz="2000"/>
            </a:lvl1pPr>
            <a:lvl2pPr>
              <a:defRPr sz="20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Content Placeholder 3"/>
          <p:cNvSpPr>
            <a:spLocks noGrp="1"/>
          </p:cNvSpPr>
          <p:nvPr>
            <p:ph sz="half" idx="2"/>
          </p:nvPr>
        </p:nvSpPr>
        <p:spPr>
          <a:xfrm>
            <a:off x="5196946" y="1600201"/>
            <a:ext cx="4515379" cy="4525962"/>
          </a:xfrm>
        </p:spPr>
        <p:txBody>
          <a:bodyPr/>
          <a:lstStyle>
            <a:lvl1pPr>
              <a:defRPr sz="2000"/>
            </a:lvl1pPr>
            <a:lvl2pPr>
              <a:defRPr sz="20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Tree>
    <p:extLst>
      <p:ext uri="{BB962C8B-B14F-4D97-AF65-F5344CB8AC3E}">
        <p14:creationId xmlns:p14="http://schemas.microsoft.com/office/powerpoint/2010/main" val="13502373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11175" y="274638"/>
            <a:ext cx="9201150" cy="1143000"/>
          </a:xfrm>
        </p:spPr>
        <p:txBody>
          <a:bodyPr/>
          <a:lstStyle>
            <a:lvl1pPr>
              <a:defRPr b="1"/>
            </a:lvl1pPr>
          </a:lstStyle>
          <a:p>
            <a:r>
              <a:rPr lang="en-GB" dirty="0" smtClean="0"/>
              <a:t>Click to edit Master title style</a:t>
            </a:r>
            <a:endParaRPr lang="en-US" dirty="0"/>
          </a:p>
        </p:txBody>
      </p:sp>
      <p:sp>
        <p:nvSpPr>
          <p:cNvPr id="3" name="Text Placeholder 2"/>
          <p:cNvSpPr>
            <a:spLocks noGrp="1"/>
          </p:cNvSpPr>
          <p:nvPr>
            <p:ph type="body" idx="1"/>
          </p:nvPr>
        </p:nvSpPr>
        <p:spPr>
          <a:xfrm>
            <a:off x="511178" y="1535113"/>
            <a:ext cx="4517155" cy="639762"/>
          </a:xfrm>
        </p:spPr>
        <p:txBody>
          <a:bodyPr anchor="t" anchorCtr="0"/>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smtClean="0"/>
              <a:t>Click to edit Master text styles</a:t>
            </a:r>
          </a:p>
        </p:txBody>
      </p:sp>
      <p:sp>
        <p:nvSpPr>
          <p:cNvPr id="4" name="Content Placeholder 3"/>
          <p:cNvSpPr>
            <a:spLocks noGrp="1"/>
          </p:cNvSpPr>
          <p:nvPr>
            <p:ph sz="half" idx="2"/>
          </p:nvPr>
        </p:nvSpPr>
        <p:spPr>
          <a:xfrm>
            <a:off x="511178" y="2174875"/>
            <a:ext cx="4517155" cy="3951288"/>
          </a:xfrm>
        </p:spPr>
        <p:txBody>
          <a:bodyPr/>
          <a:lstStyle>
            <a:lvl1pPr>
              <a:defRPr sz="20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5" name="Text Placeholder 4"/>
          <p:cNvSpPr>
            <a:spLocks noGrp="1"/>
          </p:cNvSpPr>
          <p:nvPr>
            <p:ph type="body" sz="quarter" idx="3"/>
          </p:nvPr>
        </p:nvSpPr>
        <p:spPr>
          <a:xfrm>
            <a:off x="5193400" y="1535113"/>
            <a:ext cx="4518929" cy="639762"/>
          </a:xfrm>
        </p:spPr>
        <p:txBody>
          <a:bodyPr anchor="t" anchorCtr="0"/>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smtClean="0"/>
              <a:t>Click to edit Master text styles</a:t>
            </a:r>
          </a:p>
        </p:txBody>
      </p:sp>
      <p:sp>
        <p:nvSpPr>
          <p:cNvPr id="6" name="Content Placeholder 5"/>
          <p:cNvSpPr>
            <a:spLocks noGrp="1"/>
          </p:cNvSpPr>
          <p:nvPr>
            <p:ph sz="quarter" idx="4"/>
          </p:nvPr>
        </p:nvSpPr>
        <p:spPr>
          <a:xfrm>
            <a:off x="5193400" y="2174875"/>
            <a:ext cx="4518929" cy="3951288"/>
          </a:xfrm>
        </p:spPr>
        <p:txBody>
          <a:bodyPr/>
          <a:lstStyle>
            <a:lvl1pPr>
              <a:defRPr sz="20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Tree>
    <p:extLst>
      <p:ext uri="{BB962C8B-B14F-4D97-AF65-F5344CB8AC3E}">
        <p14:creationId xmlns:p14="http://schemas.microsoft.com/office/powerpoint/2010/main" val="18227826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Tree>
    <p:extLst>
      <p:ext uri="{BB962C8B-B14F-4D97-AF65-F5344CB8AC3E}">
        <p14:creationId xmlns:p14="http://schemas.microsoft.com/office/powerpoint/2010/main" val="13234854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9546584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1175" y="274638"/>
            <a:ext cx="9201150" cy="1143000"/>
          </a:xfrm>
          <a:prstGeom prst="rect">
            <a:avLst/>
          </a:prstGeom>
        </p:spPr>
        <p:txBody>
          <a:bodyPr vert="horz" lIns="0" tIns="0" rIns="0" bIns="0" rtlCol="0" anchor="t" anchorCtr="0">
            <a:noAutofit/>
          </a:bodyPr>
          <a:lstStyle/>
          <a:p>
            <a:r>
              <a:rPr lang="en-GB" dirty="0" smtClean="0"/>
              <a:t>Click to edit master title style</a:t>
            </a:r>
            <a:endParaRPr lang="en-US" dirty="0"/>
          </a:p>
        </p:txBody>
      </p:sp>
      <p:sp>
        <p:nvSpPr>
          <p:cNvPr id="3" name="Text Placeholder 2"/>
          <p:cNvSpPr>
            <a:spLocks noGrp="1"/>
          </p:cNvSpPr>
          <p:nvPr>
            <p:ph type="body" idx="1"/>
          </p:nvPr>
        </p:nvSpPr>
        <p:spPr>
          <a:xfrm>
            <a:off x="511175" y="1600203"/>
            <a:ext cx="9201150" cy="4446347"/>
          </a:xfrm>
          <a:prstGeom prst="rect">
            <a:avLst/>
          </a:prstGeom>
        </p:spPr>
        <p:txBody>
          <a:bodyPr vert="horz" lIns="0" tIns="0" rIns="0" bIns="0" rtlCol="0">
            <a:noAutofit/>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Date Placeholder 3"/>
          <p:cNvSpPr>
            <a:spLocks noGrp="1"/>
          </p:cNvSpPr>
          <p:nvPr>
            <p:ph type="dt" sz="half" idx="2"/>
          </p:nvPr>
        </p:nvSpPr>
        <p:spPr>
          <a:xfrm>
            <a:off x="511175" y="6356357"/>
            <a:ext cx="2385483"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3EB7D7-DCB5-CE42-AD92-E5608697895E}" type="datetimeFigureOut">
              <a:rPr lang="en-US" smtClean="0"/>
              <a:t>5/12/2014</a:t>
            </a:fld>
            <a:endParaRPr lang="en-US"/>
          </a:p>
        </p:txBody>
      </p:sp>
      <p:sp>
        <p:nvSpPr>
          <p:cNvPr id="5" name="Footer Placeholder 4"/>
          <p:cNvSpPr>
            <a:spLocks noGrp="1"/>
          </p:cNvSpPr>
          <p:nvPr>
            <p:ph type="ftr" sz="quarter" idx="3"/>
          </p:nvPr>
        </p:nvSpPr>
        <p:spPr>
          <a:xfrm>
            <a:off x="3493029" y="6356357"/>
            <a:ext cx="323744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7326842" y="6356357"/>
            <a:ext cx="2385483"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8EF890-2F00-2E43-AE80-83CB67A152EF}" type="slidenum">
              <a:rPr lang="en-US" smtClean="0"/>
              <a:pPr/>
              <a:t>‹#›</a:t>
            </a:fld>
            <a:endParaRPr lang="en-US" dirty="0"/>
          </a:p>
        </p:txBody>
      </p:sp>
      <p:sp>
        <p:nvSpPr>
          <p:cNvPr id="7" name="Rectangle 6"/>
          <p:cNvSpPr/>
          <p:nvPr userDrawn="1"/>
        </p:nvSpPr>
        <p:spPr>
          <a:xfrm>
            <a:off x="0" y="6209387"/>
            <a:ext cx="10223500" cy="659475"/>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extBox 8"/>
          <p:cNvSpPr txBox="1"/>
          <p:nvPr userDrawn="1"/>
        </p:nvSpPr>
        <p:spPr>
          <a:xfrm>
            <a:off x="511175" y="6438078"/>
            <a:ext cx="4212610" cy="215444"/>
          </a:xfrm>
          <a:prstGeom prst="rect">
            <a:avLst/>
          </a:prstGeom>
          <a:noFill/>
        </p:spPr>
        <p:txBody>
          <a:bodyPr wrap="square" lIns="0" tIns="0" bIns="0" rtlCol="0">
            <a:spAutoFit/>
          </a:bodyPr>
          <a:lstStyle/>
          <a:p>
            <a:r>
              <a:rPr lang="en-US" sz="1400" b="1" dirty="0" err="1" smtClean="0">
                <a:solidFill>
                  <a:schemeClr val="bg1"/>
                </a:solidFill>
                <a:latin typeface=""/>
              </a:rPr>
              <a:t>camden.gov.uk</a:t>
            </a:r>
            <a:endParaRPr lang="en-US" sz="1400" b="1" dirty="0">
              <a:solidFill>
                <a:schemeClr val="bg1"/>
              </a:solidFill>
              <a:latin typeface=""/>
            </a:endParaRPr>
          </a:p>
        </p:txBody>
      </p:sp>
      <p:pic>
        <p:nvPicPr>
          <p:cNvPr id="10" name="Picture 9" descr="camden.png"/>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8600440" y="6417697"/>
            <a:ext cx="1432563" cy="283465"/>
          </a:xfrm>
          <a:prstGeom prst="rect">
            <a:avLst/>
          </a:prstGeom>
        </p:spPr>
      </p:pic>
    </p:spTree>
    <p:extLst>
      <p:ext uri="{BB962C8B-B14F-4D97-AF65-F5344CB8AC3E}">
        <p14:creationId xmlns:p14="http://schemas.microsoft.com/office/powerpoint/2010/main" val="1752088256"/>
      </p:ext>
    </p:extLst>
  </p:cSld>
  <p:clrMap bg1="lt1" tx1="dk1" bg2="lt2" tx2="dk2" accent1="accent1" accent2="accent2" accent3="accent3" accent4="accent4" accent5="accent5" accent6="accent6" hlink="hlink" folHlink="folHlink"/>
  <p:sldLayoutIdLst>
    <p:sldLayoutId id="2147483932" r:id="rId1"/>
    <p:sldLayoutId id="2147483933" r:id="rId2"/>
    <p:sldLayoutId id="2147483934" r:id="rId3"/>
    <p:sldLayoutId id="2147483935" r:id="rId4"/>
    <p:sldLayoutId id="2147483936" r:id="rId5"/>
    <p:sldLayoutId id="2147483937" r:id="rId6"/>
    <p:sldLayoutId id="2147483938" r:id="rId7"/>
  </p:sldLayoutIdLst>
  <p:txStyles>
    <p:titleStyle>
      <a:lvl1pPr algn="l" defTabSz="457200" rtl="0" eaLnBrk="1" latinLnBrk="0" hangingPunct="1">
        <a:spcBef>
          <a:spcPct val="0"/>
        </a:spcBef>
        <a:buNone/>
        <a:defRPr sz="3500" b="1" kern="1200">
          <a:ln>
            <a:noFill/>
          </a:ln>
          <a:solidFill>
            <a:schemeClr val="accent6"/>
          </a:solidFill>
          <a:latin typeface="Arial"/>
          <a:ea typeface="+mj-ea"/>
          <a:cs typeface="Arial"/>
        </a:defRPr>
      </a:lvl1pPr>
    </p:titleStyle>
    <p:bodyStyle>
      <a:lvl1pPr marL="0" indent="0" algn="l" defTabSz="457200" rtl="0" eaLnBrk="1" latinLnBrk="0" hangingPunct="1">
        <a:spcBef>
          <a:spcPct val="20000"/>
        </a:spcBef>
        <a:buFontTx/>
        <a:buNone/>
        <a:defRPr sz="20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0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20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file:///C:\Program%20Files%20(x86)\Hewlett-Packard\HP%20TRIM\TRIM.exe"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elastic band with wording.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21023" y="1053789"/>
            <a:ext cx="6302478" cy="5113332"/>
          </a:xfrm>
          <a:prstGeom prst="rect">
            <a:avLst/>
          </a:prstGeom>
        </p:spPr>
      </p:pic>
      <p:sp>
        <p:nvSpPr>
          <p:cNvPr id="5" name="Subtitle 4"/>
          <p:cNvSpPr>
            <a:spLocks noGrp="1"/>
          </p:cNvSpPr>
          <p:nvPr>
            <p:ph type="subTitle" idx="4294967295"/>
          </p:nvPr>
        </p:nvSpPr>
        <p:spPr>
          <a:xfrm>
            <a:off x="560039" y="5070475"/>
            <a:ext cx="4332564" cy="439738"/>
          </a:xfrm>
        </p:spPr>
        <p:txBody>
          <a:bodyPr/>
          <a:lstStyle/>
          <a:p>
            <a:r>
              <a:rPr lang="en-US" sz="1600" dirty="0" smtClean="0">
                <a:solidFill>
                  <a:schemeClr val="tx2"/>
                </a:solidFill>
              </a:rPr>
              <a:t>Ray Muldoon  - TRIM Project Officer</a:t>
            </a:r>
            <a:endParaRPr lang="en-US" sz="1600" dirty="0">
              <a:solidFill>
                <a:schemeClr val="tx2"/>
              </a:solidFill>
            </a:endParaRPr>
          </a:p>
        </p:txBody>
      </p:sp>
      <p:sp>
        <p:nvSpPr>
          <p:cNvPr id="7" name="Subtitle 4"/>
          <p:cNvSpPr txBox="1">
            <a:spLocks/>
          </p:cNvSpPr>
          <p:nvPr/>
        </p:nvSpPr>
        <p:spPr>
          <a:xfrm>
            <a:off x="548309" y="964808"/>
            <a:ext cx="7193580" cy="755128"/>
          </a:xfrm>
          <a:prstGeom prst="rect">
            <a:avLst/>
          </a:prstGeom>
        </p:spPr>
        <p:txBody>
          <a:bodyPr vert="horz" lIns="0" tIns="0" rIns="0" bIns="0" rtlCol="0">
            <a:noAutofit/>
          </a:bodyPr>
          <a:lstStyle>
            <a:lvl1pPr marL="0" indent="0" algn="l" defTabSz="457200" rtl="0" eaLnBrk="1" latinLnBrk="0" hangingPunct="1">
              <a:spcBef>
                <a:spcPct val="20000"/>
              </a:spcBef>
              <a:buFontTx/>
              <a:buNone/>
              <a:defRPr sz="2000" kern="1200">
                <a:solidFill>
                  <a:schemeClr val="tx1">
                    <a:tint val="75000"/>
                  </a:schemeClr>
                </a:solidFill>
                <a:latin typeface="Arial"/>
                <a:ea typeface="+mn-ea"/>
                <a:cs typeface="Arial"/>
              </a:defRPr>
            </a:lvl1pPr>
            <a:lvl2pPr marL="457200" indent="0" algn="ctr" defTabSz="457200" rtl="0" eaLnBrk="1" latinLnBrk="0" hangingPunct="1">
              <a:spcBef>
                <a:spcPct val="20000"/>
              </a:spcBef>
              <a:buFont typeface="Arial"/>
              <a:buNone/>
              <a:defRPr sz="2000" kern="1200">
                <a:solidFill>
                  <a:schemeClr val="tx1">
                    <a:tint val="75000"/>
                  </a:schemeClr>
                </a:solidFill>
                <a:latin typeface="Arial"/>
                <a:ea typeface="+mn-ea"/>
                <a:cs typeface="Arial"/>
              </a:defRPr>
            </a:lvl2pPr>
            <a:lvl3pPr marL="914400" indent="0" algn="ctr" defTabSz="457200" rtl="0" eaLnBrk="1" latinLnBrk="0" hangingPunct="1">
              <a:spcBef>
                <a:spcPct val="20000"/>
              </a:spcBef>
              <a:buFont typeface="Arial"/>
              <a:buNone/>
              <a:defRPr sz="2000" kern="1200">
                <a:solidFill>
                  <a:schemeClr val="tx1">
                    <a:tint val="75000"/>
                  </a:schemeClr>
                </a:solidFill>
                <a:latin typeface="Arial"/>
                <a:ea typeface="+mn-ea"/>
                <a:cs typeface="Arial"/>
              </a:defRPr>
            </a:lvl3pPr>
            <a:lvl4pPr marL="1371600" indent="0" algn="ctr" defTabSz="457200" rtl="0" eaLnBrk="1" latinLnBrk="0" hangingPunct="1">
              <a:spcBef>
                <a:spcPct val="20000"/>
              </a:spcBef>
              <a:buFont typeface="Arial"/>
              <a:buNone/>
              <a:defRPr sz="2000" kern="1200">
                <a:solidFill>
                  <a:schemeClr val="tx1">
                    <a:tint val="75000"/>
                  </a:schemeClr>
                </a:solidFill>
                <a:latin typeface="Arial"/>
                <a:ea typeface="+mn-ea"/>
                <a:cs typeface="Arial"/>
              </a:defRPr>
            </a:lvl4pPr>
            <a:lvl5pPr marL="1828800" indent="0" algn="ctr" defTabSz="457200" rtl="0" eaLnBrk="1" latinLnBrk="0" hangingPunct="1">
              <a:spcBef>
                <a:spcPct val="20000"/>
              </a:spcBef>
              <a:buFont typeface="Arial"/>
              <a:buNone/>
              <a:defRPr sz="2000" kern="1200">
                <a:solidFill>
                  <a:schemeClr val="tx1">
                    <a:tint val="75000"/>
                  </a:schemeClr>
                </a:solidFill>
                <a:latin typeface="Arial"/>
                <a:ea typeface="+mn-ea"/>
                <a:cs typeface="Arial"/>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dirty="0"/>
              <a:t>Removing the Mystery</a:t>
            </a:r>
          </a:p>
        </p:txBody>
      </p:sp>
      <p:cxnSp>
        <p:nvCxnSpPr>
          <p:cNvPr id="8" name="Straight Connector 7"/>
          <p:cNvCxnSpPr/>
          <p:nvPr/>
        </p:nvCxnSpPr>
        <p:spPr>
          <a:xfrm>
            <a:off x="0" y="5384586"/>
            <a:ext cx="3556000" cy="0"/>
          </a:xfrm>
          <a:prstGeom prst="line">
            <a:avLst/>
          </a:prstGeom>
          <a:ln>
            <a:solidFill>
              <a:schemeClr val="accent6"/>
            </a:solidFill>
          </a:ln>
          <a:effectLst/>
        </p:spPr>
        <p:style>
          <a:lnRef idx="2">
            <a:schemeClr val="accent1"/>
          </a:lnRef>
          <a:fillRef idx="0">
            <a:schemeClr val="accent1"/>
          </a:fillRef>
          <a:effectRef idx="1">
            <a:schemeClr val="accent1"/>
          </a:effectRef>
          <a:fontRef idx="minor">
            <a:schemeClr val="tx1"/>
          </a:fontRef>
        </p:style>
      </p:cxnSp>
      <p:sp>
        <p:nvSpPr>
          <p:cNvPr id="10" name="Title Placeholder 1"/>
          <p:cNvSpPr txBox="1">
            <a:spLocks/>
          </p:cNvSpPr>
          <p:nvPr/>
        </p:nvSpPr>
        <p:spPr>
          <a:xfrm>
            <a:off x="511175" y="274638"/>
            <a:ext cx="9201150" cy="779151"/>
          </a:xfrm>
          <a:prstGeom prst="rect">
            <a:avLst/>
          </a:prstGeom>
        </p:spPr>
        <p:txBody>
          <a:bodyPr vert="horz" lIns="0" tIns="0" rIns="0" bIns="0" rtlCol="0" anchor="t" anchorCtr="0">
            <a:noAutofit/>
          </a:bodyPr>
          <a:lstStyle>
            <a:lvl1pPr algn="l" defTabSz="457200" rtl="0" eaLnBrk="1" latinLnBrk="0" hangingPunct="1">
              <a:spcBef>
                <a:spcPct val="0"/>
              </a:spcBef>
              <a:buNone/>
              <a:defRPr sz="3500" b="1" kern="1200">
                <a:ln>
                  <a:noFill/>
                </a:ln>
                <a:solidFill>
                  <a:schemeClr val="accent6"/>
                </a:solidFill>
                <a:latin typeface="Arial"/>
                <a:ea typeface="+mj-ea"/>
                <a:cs typeface="Arial"/>
              </a:defRPr>
            </a:lvl1pPr>
          </a:lstStyle>
          <a:p>
            <a:r>
              <a:rPr lang="en-US" dirty="0"/>
              <a:t>HP </a:t>
            </a:r>
            <a:r>
              <a:rPr lang="en-US" dirty="0" smtClean="0"/>
              <a:t>TRIM </a:t>
            </a:r>
            <a:endParaRPr lang="en-US" dirty="0"/>
          </a:p>
        </p:txBody>
      </p:sp>
    </p:spTree>
    <p:extLst>
      <p:ext uri="{BB962C8B-B14F-4D97-AF65-F5344CB8AC3E}">
        <p14:creationId xmlns:p14="http://schemas.microsoft.com/office/powerpoint/2010/main" val="23236783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indent="-342900">
              <a:buFont typeface="Arial" panose="020B0604020202020204" pitchFamily="34" charset="0"/>
              <a:buChar char="•"/>
            </a:pPr>
            <a:r>
              <a:rPr lang="en-US" dirty="0" smtClean="0"/>
              <a:t>HP TRIM is an Electronic Documents and Records Management System</a:t>
            </a:r>
          </a:p>
          <a:p>
            <a:pPr marL="342900" indent="-342900">
              <a:buFont typeface="Arial" panose="020B0604020202020204" pitchFamily="34" charset="0"/>
              <a:buChar char="•"/>
            </a:pPr>
            <a:r>
              <a:rPr lang="en-US" dirty="0" smtClean="0"/>
              <a:t>These system have the acronym EDRMS</a:t>
            </a:r>
          </a:p>
          <a:p>
            <a:pPr marL="342900" indent="-342900">
              <a:buFont typeface="Arial" panose="020B0604020202020204" pitchFamily="34" charset="0"/>
              <a:buChar char="•"/>
            </a:pPr>
            <a:r>
              <a:rPr lang="en-US" dirty="0" smtClean="0"/>
              <a:t>HP TRIM was developed in the 90’s by an Australian company called TOWER Software</a:t>
            </a:r>
          </a:p>
          <a:p>
            <a:pPr marL="342900" indent="-342900">
              <a:buFont typeface="Arial" panose="020B0604020202020204" pitchFamily="34" charset="0"/>
              <a:buChar char="•"/>
            </a:pPr>
            <a:r>
              <a:rPr lang="en-US" dirty="0" smtClean="0"/>
              <a:t>Initially developed as a paper records management system</a:t>
            </a:r>
          </a:p>
          <a:p>
            <a:pPr marL="342900" indent="-342900">
              <a:buFont typeface="Arial" panose="020B0604020202020204" pitchFamily="34" charset="0"/>
              <a:buChar char="•"/>
            </a:pPr>
            <a:r>
              <a:rPr lang="en-US" dirty="0" smtClean="0"/>
              <a:t>HP bought the product from TOWER in 2007</a:t>
            </a:r>
          </a:p>
          <a:p>
            <a:pPr marL="342900" indent="-342900">
              <a:buFont typeface="Arial" panose="020B0604020202020204" pitchFamily="34" charset="0"/>
              <a:buChar char="•"/>
            </a:pPr>
            <a:r>
              <a:rPr lang="en-US" dirty="0" smtClean="0"/>
              <a:t>HP TRIM is in use World wide</a:t>
            </a:r>
          </a:p>
          <a:p>
            <a:pPr marL="342900" indent="-342900">
              <a:buFont typeface="Arial" panose="020B0604020202020204" pitchFamily="34" charset="0"/>
              <a:buChar char="•"/>
            </a:pPr>
            <a:r>
              <a:rPr lang="en-US" dirty="0" smtClean="0"/>
              <a:t>HP TRIM has accreditation from archiving bodies across the globe including the UK’s National Archives</a:t>
            </a:r>
          </a:p>
          <a:p>
            <a:pPr marL="342900" indent="-342900">
              <a:buFont typeface="Arial" panose="020B0604020202020204" pitchFamily="34" charset="0"/>
              <a:buChar char="•"/>
            </a:pPr>
            <a:r>
              <a:rPr lang="en-US" dirty="0" smtClean="0"/>
              <a:t>HP TRIM has accreditation from other bodies including Sarbanes Oxley</a:t>
            </a:r>
          </a:p>
        </p:txBody>
      </p:sp>
      <p:sp>
        <p:nvSpPr>
          <p:cNvPr id="3" name="Title 2"/>
          <p:cNvSpPr>
            <a:spLocks noGrp="1"/>
          </p:cNvSpPr>
          <p:nvPr>
            <p:ph type="title"/>
          </p:nvPr>
        </p:nvSpPr>
        <p:spPr/>
        <p:txBody>
          <a:bodyPr/>
          <a:lstStyle/>
          <a:p>
            <a:r>
              <a:rPr lang="en-US" dirty="0" smtClean="0"/>
              <a:t>What is HP TRIM</a:t>
            </a:r>
            <a:endParaRPr lang="en-US" dirty="0"/>
          </a:p>
        </p:txBody>
      </p:sp>
    </p:spTree>
    <p:extLst>
      <p:ext uri="{BB962C8B-B14F-4D97-AF65-F5344CB8AC3E}">
        <p14:creationId xmlns:p14="http://schemas.microsoft.com/office/powerpoint/2010/main" val="5580529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HP TRIM is used by organisations that recognise their responsibilities to managing their records.  That means keeping and managing them for the amount of time dictated by legislation and then deleting or permanently archive them as required.</a:t>
            </a:r>
          </a:p>
          <a:p>
            <a:endParaRPr lang="en-GB" dirty="0"/>
          </a:p>
          <a:p>
            <a:r>
              <a:rPr lang="en-GB" dirty="0" smtClean="0"/>
              <a:t>Typically, Government and Local Authorities.  Several London local authorities, Ministry of Justice, and as far north as Aberdeenshire Council.</a:t>
            </a:r>
          </a:p>
          <a:p>
            <a:endParaRPr lang="en-GB" dirty="0"/>
          </a:p>
        </p:txBody>
      </p:sp>
      <p:sp>
        <p:nvSpPr>
          <p:cNvPr id="3" name="Title 2"/>
          <p:cNvSpPr>
            <a:spLocks noGrp="1"/>
          </p:cNvSpPr>
          <p:nvPr>
            <p:ph type="title"/>
          </p:nvPr>
        </p:nvSpPr>
        <p:spPr/>
        <p:txBody>
          <a:bodyPr/>
          <a:lstStyle/>
          <a:p>
            <a:r>
              <a:rPr lang="en-GB" dirty="0"/>
              <a:t>Who uses HP TRIM</a:t>
            </a:r>
            <a:br>
              <a:rPr lang="en-GB" dirty="0"/>
            </a:br>
            <a:endParaRPr lang="en-GB" dirty="0"/>
          </a:p>
        </p:txBody>
      </p:sp>
    </p:spTree>
    <p:extLst>
      <p:ext uri="{BB962C8B-B14F-4D97-AF65-F5344CB8AC3E}">
        <p14:creationId xmlns:p14="http://schemas.microsoft.com/office/powerpoint/2010/main" val="30191219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A Record is a document that cannot be changed.</a:t>
            </a:r>
          </a:p>
          <a:p>
            <a:r>
              <a:rPr lang="en-GB" dirty="0" smtClean="0"/>
              <a:t>A document that can be changed is regarded as a “Working Copy”</a:t>
            </a:r>
          </a:p>
          <a:p>
            <a:r>
              <a:rPr lang="en-GB" dirty="0" smtClean="0"/>
              <a:t>“Working Documents” can be stored in HP TRIM, however, at LBC, only “Non Working Documents” will be stored in HP TRIM</a:t>
            </a:r>
          </a:p>
          <a:p>
            <a:endParaRPr lang="en-GB" dirty="0"/>
          </a:p>
          <a:p>
            <a:r>
              <a:rPr lang="en-GB" dirty="0" smtClean="0"/>
              <a:t>For example, some “Working Documents” will be stored in SharePoint and will later be transferred to HP TRIM when they are in the “Finalised” state.</a:t>
            </a:r>
          </a:p>
          <a:p>
            <a:r>
              <a:rPr lang="en-GB" dirty="0" smtClean="0"/>
              <a:t> </a:t>
            </a:r>
          </a:p>
          <a:p>
            <a:endParaRPr lang="en-GB" dirty="0"/>
          </a:p>
        </p:txBody>
      </p:sp>
      <p:sp>
        <p:nvSpPr>
          <p:cNvPr id="3" name="Title 2"/>
          <p:cNvSpPr>
            <a:spLocks noGrp="1"/>
          </p:cNvSpPr>
          <p:nvPr>
            <p:ph type="title"/>
          </p:nvPr>
        </p:nvSpPr>
        <p:spPr/>
        <p:txBody>
          <a:bodyPr/>
          <a:lstStyle/>
          <a:p>
            <a:r>
              <a:rPr lang="en-GB" dirty="0" smtClean="0"/>
              <a:t>What is a Record?</a:t>
            </a:r>
            <a:endParaRPr lang="en-GB" dirty="0"/>
          </a:p>
        </p:txBody>
      </p:sp>
    </p:spTree>
    <p:extLst>
      <p:ext uri="{BB962C8B-B14F-4D97-AF65-F5344CB8AC3E}">
        <p14:creationId xmlns:p14="http://schemas.microsoft.com/office/powerpoint/2010/main" val="5423295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11175" y="1600203"/>
            <a:ext cx="9214072" cy="4446347"/>
          </a:xfrm>
        </p:spPr>
        <p:txBody>
          <a:bodyPr/>
          <a:lstStyle/>
          <a:p>
            <a:endParaRPr lang="en-US" dirty="0"/>
          </a:p>
          <a:p>
            <a:pPr algn="ctr"/>
            <a:endParaRPr lang="en-US" dirty="0" smtClean="0">
              <a:hlinkClick r:id="rId2" action="ppaction://hlinkfile"/>
            </a:endParaRPr>
          </a:p>
          <a:p>
            <a:pPr algn="ctr"/>
            <a:endParaRPr lang="en-US" dirty="0">
              <a:hlinkClick r:id="rId2" action="ppaction://hlinkfile"/>
            </a:endParaRPr>
          </a:p>
          <a:p>
            <a:pPr algn="ctr"/>
            <a:r>
              <a:rPr lang="en-US" dirty="0" smtClean="0">
                <a:hlinkClick r:id="rId2" action="ppaction://hlinkfile"/>
              </a:rPr>
              <a:t>HP TRIM</a:t>
            </a:r>
            <a:endParaRPr lang="en-US" dirty="0"/>
          </a:p>
        </p:txBody>
      </p:sp>
      <p:sp>
        <p:nvSpPr>
          <p:cNvPr id="3" name="Title 2"/>
          <p:cNvSpPr>
            <a:spLocks noGrp="1"/>
          </p:cNvSpPr>
          <p:nvPr>
            <p:ph type="title"/>
          </p:nvPr>
        </p:nvSpPr>
        <p:spPr/>
        <p:txBody>
          <a:bodyPr/>
          <a:lstStyle/>
          <a:p>
            <a:r>
              <a:rPr lang="en-US" dirty="0" smtClean="0"/>
              <a:t>HP TRIM - Demonstration</a:t>
            </a:r>
            <a:endParaRPr lang="en-US" dirty="0"/>
          </a:p>
        </p:txBody>
      </p:sp>
    </p:spTree>
    <p:extLst>
      <p:ext uri="{BB962C8B-B14F-4D97-AF65-F5344CB8AC3E}">
        <p14:creationId xmlns:p14="http://schemas.microsoft.com/office/powerpoint/2010/main" val="20725030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Questions</a:t>
            </a:r>
            <a:br>
              <a:rPr lang="en-US" dirty="0" smtClean="0"/>
            </a:br>
            <a:endParaRPr lang="en-US" dirty="0"/>
          </a:p>
        </p:txBody>
      </p:sp>
      <p:sp>
        <p:nvSpPr>
          <p:cNvPr id="5" name="Content Placeholder 4"/>
          <p:cNvSpPr>
            <a:spLocks noGrp="1"/>
          </p:cNvSpPr>
          <p:nvPr>
            <p:ph sz="half" idx="1"/>
          </p:nvPr>
        </p:nvSpPr>
        <p:spPr/>
        <p:txBody>
          <a:bodyPr/>
          <a:lstStyle/>
          <a:p>
            <a:r>
              <a:rPr lang="en-US" dirty="0" smtClean="0"/>
              <a:t> </a:t>
            </a:r>
            <a:endParaRPr lang="en-US" dirty="0"/>
          </a:p>
        </p:txBody>
      </p:sp>
      <p:sp>
        <p:nvSpPr>
          <p:cNvPr id="6" name="Content Placeholder 5"/>
          <p:cNvSpPr>
            <a:spLocks noGrp="1"/>
          </p:cNvSpPr>
          <p:nvPr>
            <p:ph sz="half" idx="2"/>
          </p:nvPr>
        </p:nvSpPr>
        <p:spPr/>
        <p:txBody>
          <a:bodyPr/>
          <a:lstStyle/>
          <a:p>
            <a:endParaRPr lang="en-US"/>
          </a:p>
        </p:txBody>
      </p:sp>
    </p:spTree>
    <p:extLst>
      <p:ext uri="{BB962C8B-B14F-4D97-AF65-F5344CB8AC3E}">
        <p14:creationId xmlns:p14="http://schemas.microsoft.com/office/powerpoint/2010/main" val="1473747742"/>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Theme">
  <a:themeElements>
    <a:clrScheme name="Camden colours">
      <a:dk1>
        <a:srgbClr val="000000"/>
      </a:dk1>
      <a:lt1>
        <a:sysClr val="window" lastClr="FFFFFF"/>
      </a:lt1>
      <a:dk2>
        <a:srgbClr val="5F6062"/>
      </a:dk2>
      <a:lt2>
        <a:srgbClr val="EEECE1"/>
      </a:lt2>
      <a:accent1>
        <a:srgbClr val="00B259"/>
      </a:accent1>
      <a:accent2>
        <a:srgbClr val="5F6062"/>
      </a:accent2>
      <a:accent3>
        <a:srgbClr val="F16D9A"/>
      </a:accent3>
      <a:accent4>
        <a:srgbClr val="F5866C"/>
      </a:accent4>
      <a:accent5>
        <a:srgbClr val="A04276"/>
      </a:accent5>
      <a:accent6>
        <a:srgbClr val="522E91"/>
      </a:accent6>
      <a:hlink>
        <a:srgbClr val="0000FF"/>
      </a:hlink>
      <a:folHlink>
        <a:srgbClr val="80008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dirty="0"/>
        </a:defPPr>
      </a:lstStyle>
    </a:txDef>
  </a:objectDefaults>
  <a:extraClrSchemeLst/>
</a:theme>
</file>

<file path=docProps/app.xml><?xml version="1.0" encoding="utf-8"?>
<Properties xmlns="http://schemas.openxmlformats.org/officeDocument/2006/extended-properties" xmlns:vt="http://schemas.openxmlformats.org/officeDocument/2006/docPropsVTypes">
  <Template/>
  <TotalTime>424</TotalTime>
  <Words>257</Words>
  <Application>Microsoft Office PowerPoint</Application>
  <PresentationFormat>Custom</PresentationFormat>
  <Paragraphs>30</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Default Theme</vt:lpstr>
      <vt:lpstr>PowerPoint Presentation</vt:lpstr>
      <vt:lpstr>What is HP TRIM</vt:lpstr>
      <vt:lpstr>Who uses HP TRIM </vt:lpstr>
      <vt:lpstr>What is a Record?</vt:lpstr>
      <vt:lpstr>HP TRIM - Demonstration</vt:lpstr>
      <vt:lpstr>Questions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camden user</dc:creator>
  <cp:lastModifiedBy>Muldoon, Ray</cp:lastModifiedBy>
  <cp:revision>45</cp:revision>
  <dcterms:created xsi:type="dcterms:W3CDTF">2013-12-05T12:22:23Z</dcterms:created>
  <dcterms:modified xsi:type="dcterms:W3CDTF">2014-05-12T08:10:01Z</dcterms:modified>
</cp:coreProperties>
</file>