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58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0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F9448-EE70-1045-DE10-40439E51BC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523A08-FB8B-54C2-15BF-26C25F642D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DEA3FA-E4E4-838D-05DD-FED885B7B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E631F-356E-4AFD-BBF1-8D0EB6C00670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637F57-E81C-CA64-92B7-6758B7451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75318-D86B-96BE-D13A-09EC76784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A4B2-0A93-4C83-BCC9-CA5061B495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9968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CD2FF-F235-B8AE-F500-84CE59193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51FD1F-7698-3BD2-4D62-AA887850EE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672F39-D13A-0DE8-3DA9-38A0BD1ED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E631F-356E-4AFD-BBF1-8D0EB6C00670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EC30AE-9BBE-C350-EEC8-1A69E33C1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F315DD-F34F-6427-B6A8-9894C1BAF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A4B2-0A93-4C83-BCC9-CA5061B495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832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6F8C68-097C-F366-EE9B-70E1A82788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9277B7-A3CA-6841-DA03-DE8EDD3151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B907B6-381E-1FAE-6A4D-8AAFA4F4A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E631F-356E-4AFD-BBF1-8D0EB6C00670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AC811-ED8B-F615-1904-D2098A7A3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94504E-55FB-8D30-DCC4-7D4E7C408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A4B2-0A93-4C83-BCC9-CA5061B495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931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62643-1C51-23D3-47B9-DB239C57A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29D07A-B815-7F5B-6515-54C31B047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265B32-C586-7E0F-CA7D-AAC9E8FFE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E631F-356E-4AFD-BBF1-8D0EB6C00670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27434F-D7C1-C283-88A1-6865EBA28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C629B8-B530-3B68-CF20-259ECC134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A4B2-0A93-4C83-BCC9-CA5061B495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301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72D7A-4CF4-9BD5-8B7D-3A598DE53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AB16AE-B34D-8D9B-4495-56D44D3585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F0C098-7741-7ED3-EA85-80626B38B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E631F-356E-4AFD-BBF1-8D0EB6C00670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FA71EF-F72A-A489-06DA-0AF654E69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FF72B-94B5-B7E7-4AF5-F3EA422F3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A4B2-0A93-4C83-BCC9-CA5061B495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81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05E28-2FAD-7AEA-5F03-ACA8AFD5A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AFACF4-CA4A-E911-9247-E44BB8D77E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5CFA2F-D9DE-79E2-637E-200E9C3647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DCA2D1-5CCE-9135-085C-F5C88F01C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E631F-356E-4AFD-BBF1-8D0EB6C00670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67E4F4-3420-1E9D-A59B-63F0A8C3D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B487CD-F540-41CE-9E02-695FE2469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A4B2-0A93-4C83-BCC9-CA5061B495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668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F9A9C-5051-5672-2BEC-2936C1B0C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9FBDC1-2EA5-132B-EAA4-6BA034EEEC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DDC273-D7D3-1FDE-212F-D957117519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C080F9-8020-2E92-3192-52A09368A8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F032EC-F607-DCEC-0AFA-8B4B3CA6C6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28DD24-802C-D5F7-176F-4D651B8C0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E631F-356E-4AFD-BBF1-8D0EB6C00670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C09FA5-205B-EB07-E8A4-152CFFFD0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03F1DF-CA76-85A5-DFD5-EF63CB09C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A4B2-0A93-4C83-BCC9-CA5061B495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1215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240E8-B36D-C873-020E-F614F8B57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28C54F-95FB-7068-377F-724C46864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E631F-356E-4AFD-BBF1-8D0EB6C00670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B4D8A3-2A76-6B0A-2F44-196B41FBB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350CD5-FDD1-C221-539F-4F1F8B818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A4B2-0A93-4C83-BCC9-CA5061B495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3232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56C63D-D19A-0C7E-3FF9-FA0430330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E631F-356E-4AFD-BBF1-8D0EB6C00670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F7F4BF-4881-0EFE-AB8F-B5BFE56D0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562218-18D8-07ED-896D-61E089CE1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A4B2-0A93-4C83-BCC9-CA5061B495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3933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E2807-56D0-A2FD-8CD4-DC0B8A7F6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CED2D-C06E-41BD-C666-D4C5427A4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A00D02-DE4F-CAE5-00A2-A642CEC7CF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9C582F-8907-C123-F254-15D78DAA8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E631F-356E-4AFD-BBF1-8D0EB6C00670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6E13F2-1C19-7218-671B-8DDAEE649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60482E-FDBC-6257-4030-89654D42C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A4B2-0A93-4C83-BCC9-CA5061B495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DE72C-208C-A0C0-41D6-4B9E05317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6F9239-46A8-5459-4E89-7DF2224A6D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754A4E-747B-D464-8244-6D40F2EC15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521CFA-8D7E-92FF-6A57-9F42975FF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E631F-356E-4AFD-BBF1-8D0EB6C00670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CAC65B-FA13-90D0-B7AD-F708941E5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4D56C0-93BD-3A5C-5059-E2810691C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A4B2-0A93-4C83-BCC9-CA5061B495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629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696DF7-85ED-DEF3-D37B-9EA231374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9208C2-785D-4B32-DE2E-FD286F0988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C9610E-37BD-2CF8-3CD7-400311F916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BE631F-356E-4AFD-BBF1-8D0EB6C00670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99235F-5272-4993-54FF-23A9B590BB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EE7F02-FCD0-FC3C-12BA-39428758DA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32A4B2-0A93-4C83-BCC9-CA5061B495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55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4E8CC67-7DAA-7DD8-BE6B-2CD5FCCE6FC6}"/>
              </a:ext>
            </a:extLst>
          </p:cNvPr>
          <p:cNvCxnSpPr/>
          <p:nvPr/>
        </p:nvCxnSpPr>
        <p:spPr>
          <a:xfrm>
            <a:off x="790318" y="1066800"/>
            <a:ext cx="0" cy="41452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97B73FB-98E2-1081-0B7B-7FE8A0465DF1}"/>
              </a:ext>
            </a:extLst>
          </p:cNvPr>
          <p:cNvCxnSpPr>
            <a:cxnSpLocks/>
          </p:cNvCxnSpPr>
          <p:nvPr/>
        </p:nvCxnSpPr>
        <p:spPr>
          <a:xfrm>
            <a:off x="790318" y="911157"/>
            <a:ext cx="106845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831D242-7E08-2E2B-0DBF-753448C39580}"/>
              </a:ext>
            </a:extLst>
          </p:cNvPr>
          <p:cNvCxnSpPr>
            <a:cxnSpLocks/>
          </p:cNvCxnSpPr>
          <p:nvPr/>
        </p:nvCxnSpPr>
        <p:spPr>
          <a:xfrm>
            <a:off x="11537004" y="1196503"/>
            <a:ext cx="0" cy="41139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F8EF0F0-5C95-8DAF-D3AD-40384C4425CC}"/>
              </a:ext>
            </a:extLst>
          </p:cNvPr>
          <p:cNvCxnSpPr>
            <a:cxnSpLocks/>
          </p:cNvCxnSpPr>
          <p:nvPr/>
        </p:nvCxnSpPr>
        <p:spPr>
          <a:xfrm>
            <a:off x="777363" y="5360048"/>
            <a:ext cx="3483352" cy="401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CFCB5E44-E0EB-222D-9D11-D296F6F8B288}"/>
              </a:ext>
            </a:extLst>
          </p:cNvPr>
          <p:cNvSpPr/>
          <p:nvPr/>
        </p:nvSpPr>
        <p:spPr>
          <a:xfrm>
            <a:off x="1415094" y="2345973"/>
            <a:ext cx="1097468" cy="1099224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005D291-A87D-C4E4-D10D-035291C7B801}"/>
              </a:ext>
            </a:extLst>
          </p:cNvPr>
          <p:cNvSpPr/>
          <p:nvPr/>
        </p:nvSpPr>
        <p:spPr>
          <a:xfrm>
            <a:off x="2977182" y="2345973"/>
            <a:ext cx="1097468" cy="1099224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4C7A2BA-2C33-BBB0-D500-4B3C2AD442E5}"/>
              </a:ext>
            </a:extLst>
          </p:cNvPr>
          <p:cNvSpPr/>
          <p:nvPr/>
        </p:nvSpPr>
        <p:spPr>
          <a:xfrm>
            <a:off x="9191087" y="2329775"/>
            <a:ext cx="1138129" cy="1099225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60D2515-090B-17C0-4040-A9D56076133B}"/>
              </a:ext>
            </a:extLst>
          </p:cNvPr>
          <p:cNvSpPr/>
          <p:nvPr/>
        </p:nvSpPr>
        <p:spPr>
          <a:xfrm rot="5400000">
            <a:off x="803809" y="2731966"/>
            <a:ext cx="486384" cy="38909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735B3CA-A918-5763-0F07-C46151B18E08}"/>
              </a:ext>
            </a:extLst>
          </p:cNvPr>
          <p:cNvSpPr/>
          <p:nvPr/>
        </p:nvSpPr>
        <p:spPr>
          <a:xfrm>
            <a:off x="3275373" y="1652903"/>
            <a:ext cx="486384" cy="35018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B37313B-D6B4-1C9C-BF70-F3A8A18FB017}"/>
              </a:ext>
            </a:extLst>
          </p:cNvPr>
          <p:cNvSpPr/>
          <p:nvPr/>
        </p:nvSpPr>
        <p:spPr>
          <a:xfrm>
            <a:off x="1538849" y="1667489"/>
            <a:ext cx="515566" cy="36964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B06F30E-2FB7-D8C2-CDE6-DAD90F6319F5}"/>
              </a:ext>
            </a:extLst>
          </p:cNvPr>
          <p:cNvSpPr/>
          <p:nvPr/>
        </p:nvSpPr>
        <p:spPr>
          <a:xfrm rot="5400000">
            <a:off x="8335738" y="2689704"/>
            <a:ext cx="648508" cy="37936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23EB549-D010-8E62-D9DD-D8A427CFA93F}"/>
              </a:ext>
            </a:extLst>
          </p:cNvPr>
          <p:cNvSpPr/>
          <p:nvPr/>
        </p:nvSpPr>
        <p:spPr>
          <a:xfrm>
            <a:off x="9497684" y="1611264"/>
            <a:ext cx="596636" cy="38908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7C52A59-0A8B-4D29-7860-E221FF2118AF}"/>
              </a:ext>
            </a:extLst>
          </p:cNvPr>
          <p:cNvSpPr/>
          <p:nvPr/>
        </p:nvSpPr>
        <p:spPr>
          <a:xfrm rot="5400000">
            <a:off x="10447323" y="2608781"/>
            <a:ext cx="596636" cy="38909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683ED6B-348F-D89B-CA39-DEDAB627EF1E}"/>
              </a:ext>
            </a:extLst>
          </p:cNvPr>
          <p:cNvSpPr/>
          <p:nvPr/>
        </p:nvSpPr>
        <p:spPr>
          <a:xfrm rot="10800000">
            <a:off x="3272495" y="3645446"/>
            <a:ext cx="584519" cy="374509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336E73D-D5D1-8D22-CB76-99A1B92F5A4A}"/>
              </a:ext>
            </a:extLst>
          </p:cNvPr>
          <p:cNvSpPr/>
          <p:nvPr/>
        </p:nvSpPr>
        <p:spPr>
          <a:xfrm rot="5400000">
            <a:off x="4254063" y="2675113"/>
            <a:ext cx="564204" cy="37936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B596EC8-4382-F58A-F70A-AAF5E55AF82B}"/>
              </a:ext>
            </a:extLst>
          </p:cNvPr>
          <p:cNvSpPr/>
          <p:nvPr/>
        </p:nvSpPr>
        <p:spPr>
          <a:xfrm rot="10800000">
            <a:off x="9481294" y="3736061"/>
            <a:ext cx="557714" cy="408725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6914F19-EF02-CAFA-0B8F-DB2BC4DA53DF}"/>
              </a:ext>
            </a:extLst>
          </p:cNvPr>
          <p:cNvSpPr/>
          <p:nvPr/>
        </p:nvSpPr>
        <p:spPr>
          <a:xfrm>
            <a:off x="1581766" y="3672026"/>
            <a:ext cx="584517" cy="34793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F662591-CF9A-5C7C-CD96-09F8557D2E45}"/>
              </a:ext>
            </a:extLst>
          </p:cNvPr>
          <p:cNvSpPr/>
          <p:nvPr/>
        </p:nvSpPr>
        <p:spPr>
          <a:xfrm>
            <a:off x="4954752" y="1415418"/>
            <a:ext cx="3060263" cy="294828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ED254E6-8521-6D89-A2D6-3BF33C3DF30C}"/>
              </a:ext>
            </a:extLst>
          </p:cNvPr>
          <p:cNvSpPr txBox="1"/>
          <p:nvPr/>
        </p:nvSpPr>
        <p:spPr>
          <a:xfrm>
            <a:off x="5688354" y="1631803"/>
            <a:ext cx="1546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Bar Rocco Oyster 1.5 x 1 m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BB50431-7612-292F-4476-9967C0514A67}"/>
              </a:ext>
            </a:extLst>
          </p:cNvPr>
          <p:cNvSpPr txBox="1"/>
          <p:nvPr/>
        </p:nvSpPr>
        <p:spPr>
          <a:xfrm>
            <a:off x="8968902" y="4523362"/>
            <a:ext cx="24319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 X TABLE (0.85M)</a:t>
            </a:r>
          </a:p>
          <a:p>
            <a:r>
              <a:rPr lang="en-GB" dirty="0"/>
              <a:t> 4  X CHAIRS (0.45 X 4)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5D7E0B2-D970-D800-1C5F-0EBA977A3D7E}"/>
              </a:ext>
            </a:extLst>
          </p:cNvPr>
          <p:cNvSpPr txBox="1"/>
          <p:nvPr/>
        </p:nvSpPr>
        <p:spPr>
          <a:xfrm>
            <a:off x="1241550" y="4220205"/>
            <a:ext cx="3210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 X TABLES ( 2 X 0.85M )</a:t>
            </a:r>
          </a:p>
          <a:p>
            <a:r>
              <a:rPr lang="en-GB" dirty="0"/>
              <a:t>6 X CHAIRS ( 6 X 0.45)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6FAB353E-A2C6-96EE-39CA-332891130473}"/>
              </a:ext>
            </a:extLst>
          </p:cNvPr>
          <p:cNvCxnSpPr/>
          <p:nvPr/>
        </p:nvCxnSpPr>
        <p:spPr>
          <a:xfrm>
            <a:off x="9105089" y="5466945"/>
            <a:ext cx="243191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4CC1368C-5143-97B1-531C-2B999A6543EB}"/>
              </a:ext>
            </a:extLst>
          </p:cNvPr>
          <p:cNvSpPr txBox="1"/>
          <p:nvPr/>
        </p:nvSpPr>
        <p:spPr>
          <a:xfrm>
            <a:off x="4536165" y="174749"/>
            <a:ext cx="2020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ROAD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A797583-5435-FB6C-D5EA-FDF4D88ADA51}"/>
              </a:ext>
            </a:extLst>
          </p:cNvPr>
          <p:cNvSpPr txBox="1"/>
          <p:nvPr/>
        </p:nvSpPr>
        <p:spPr>
          <a:xfrm>
            <a:off x="4824919" y="6060332"/>
            <a:ext cx="2986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PAVEMENT 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07881A2-7FF2-4B13-B3E2-FD524CC2309F}"/>
              </a:ext>
            </a:extLst>
          </p:cNvPr>
          <p:cNvSpPr txBox="1"/>
          <p:nvPr/>
        </p:nvSpPr>
        <p:spPr>
          <a:xfrm>
            <a:off x="232339" y="43346"/>
            <a:ext cx="66645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WE ARE USING THE BAY AREA INSTALLED BY CAMDEN WHICH MEASURES 6M X 1.8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2C19235-792B-B226-5E1C-7F04B4BAD34B}"/>
              </a:ext>
            </a:extLst>
          </p:cNvPr>
          <p:cNvCxnSpPr/>
          <p:nvPr/>
        </p:nvCxnSpPr>
        <p:spPr>
          <a:xfrm>
            <a:off x="5243209" y="1703144"/>
            <a:ext cx="0" cy="24416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4A491DB6-A937-08A8-8D19-056B3A6C6852}"/>
              </a:ext>
            </a:extLst>
          </p:cNvPr>
          <p:cNvSpPr txBox="1"/>
          <p:nvPr/>
        </p:nvSpPr>
        <p:spPr>
          <a:xfrm>
            <a:off x="5379396" y="2555133"/>
            <a:ext cx="78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1.5 M 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6F9BC6B3-E579-5884-87BC-70D63862C101}"/>
              </a:ext>
            </a:extLst>
          </p:cNvPr>
          <p:cNvCxnSpPr/>
          <p:nvPr/>
        </p:nvCxnSpPr>
        <p:spPr>
          <a:xfrm>
            <a:off x="5493678" y="4154514"/>
            <a:ext cx="231763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CAD62786-D830-4F91-C331-B0524DE086DB}"/>
              </a:ext>
            </a:extLst>
          </p:cNvPr>
          <p:cNvSpPr txBox="1"/>
          <p:nvPr/>
        </p:nvSpPr>
        <p:spPr>
          <a:xfrm>
            <a:off x="6096000" y="3380856"/>
            <a:ext cx="1066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 M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6E6E01-C60C-6DE3-9E1C-3D6194C0192B}"/>
              </a:ext>
            </a:extLst>
          </p:cNvPr>
          <p:cNvSpPr txBox="1"/>
          <p:nvPr/>
        </p:nvSpPr>
        <p:spPr>
          <a:xfrm>
            <a:off x="77821" y="2683323"/>
            <a:ext cx="786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1.76M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4160CA0-2BB9-78E0-10F4-C6735F844844}"/>
              </a:ext>
            </a:extLst>
          </p:cNvPr>
          <p:cNvSpPr txBox="1"/>
          <p:nvPr/>
        </p:nvSpPr>
        <p:spPr>
          <a:xfrm>
            <a:off x="6010814" y="271199"/>
            <a:ext cx="920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6 M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7C36A21E-0ECB-DF26-9C22-B126D0F3F175}"/>
              </a:ext>
            </a:extLst>
          </p:cNvPr>
          <p:cNvCxnSpPr>
            <a:cxnSpLocks/>
          </p:cNvCxnSpPr>
          <p:nvPr/>
        </p:nvCxnSpPr>
        <p:spPr>
          <a:xfrm flipV="1">
            <a:off x="5225375" y="544081"/>
            <a:ext cx="6311629" cy="842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94026C3-9CB6-C6A5-1129-53C8C258A21E}"/>
              </a:ext>
            </a:extLst>
          </p:cNvPr>
          <p:cNvCxnSpPr>
            <a:cxnSpLocks/>
          </p:cNvCxnSpPr>
          <p:nvPr/>
        </p:nvCxnSpPr>
        <p:spPr>
          <a:xfrm flipH="1">
            <a:off x="722225" y="552503"/>
            <a:ext cx="452098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5252268A-E2A1-AED1-9E72-543CE0B3EF11}"/>
              </a:ext>
            </a:extLst>
          </p:cNvPr>
          <p:cNvCxnSpPr>
            <a:cxnSpLocks/>
          </p:cNvCxnSpPr>
          <p:nvPr/>
        </p:nvCxnSpPr>
        <p:spPr>
          <a:xfrm flipV="1">
            <a:off x="562304" y="1086081"/>
            <a:ext cx="0" cy="149661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588BD713-BB0F-1767-41BB-994B14F4B96C}"/>
              </a:ext>
            </a:extLst>
          </p:cNvPr>
          <p:cNvCxnSpPr>
            <a:cxnSpLocks/>
          </p:cNvCxnSpPr>
          <p:nvPr/>
        </p:nvCxnSpPr>
        <p:spPr>
          <a:xfrm>
            <a:off x="540723" y="3052655"/>
            <a:ext cx="39897" cy="239403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E351E50A-C99E-D0D7-4918-8EAC7931B168}"/>
              </a:ext>
            </a:extLst>
          </p:cNvPr>
          <p:cNvSpPr txBox="1"/>
          <p:nvPr/>
        </p:nvSpPr>
        <p:spPr>
          <a:xfrm>
            <a:off x="1415094" y="6342434"/>
            <a:ext cx="23466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RESTAURANT ENTRANCE 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71B43E20-26A6-32F1-FF9E-EB0D5DA045EC}"/>
              </a:ext>
            </a:extLst>
          </p:cNvPr>
          <p:cNvCxnSpPr>
            <a:cxnSpLocks/>
          </p:cNvCxnSpPr>
          <p:nvPr/>
        </p:nvCxnSpPr>
        <p:spPr>
          <a:xfrm>
            <a:off x="1138136" y="5446692"/>
            <a:ext cx="0" cy="121890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7B52AC6A-666F-D93E-6785-6A9685E77595}"/>
              </a:ext>
            </a:extLst>
          </p:cNvPr>
          <p:cNvSpPr txBox="1"/>
          <p:nvPr/>
        </p:nvSpPr>
        <p:spPr>
          <a:xfrm>
            <a:off x="77821" y="5663205"/>
            <a:ext cx="10603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2.92M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610BF2A-564D-E267-56D3-9CE4AA8C908D}"/>
              </a:ext>
            </a:extLst>
          </p:cNvPr>
          <p:cNvCxnSpPr>
            <a:cxnSpLocks/>
          </p:cNvCxnSpPr>
          <p:nvPr/>
        </p:nvCxnSpPr>
        <p:spPr>
          <a:xfrm>
            <a:off x="1138136" y="1348670"/>
            <a:ext cx="331354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8AFFFA72-3E3C-806F-8FB0-57BE48616AD9}"/>
              </a:ext>
            </a:extLst>
          </p:cNvPr>
          <p:cNvCxnSpPr/>
          <p:nvPr/>
        </p:nvCxnSpPr>
        <p:spPr>
          <a:xfrm>
            <a:off x="4984211" y="1311509"/>
            <a:ext cx="297329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F040E837-F026-2B4A-E1B5-FAA76D184F6E}"/>
              </a:ext>
            </a:extLst>
          </p:cNvPr>
          <p:cNvCxnSpPr/>
          <p:nvPr/>
        </p:nvCxnSpPr>
        <p:spPr>
          <a:xfrm flipV="1">
            <a:off x="8659992" y="1329389"/>
            <a:ext cx="2740825" cy="1928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75F38D79-A5A7-F3F9-FCE5-8855196B2C62}"/>
              </a:ext>
            </a:extLst>
          </p:cNvPr>
          <p:cNvSpPr txBox="1"/>
          <p:nvPr/>
        </p:nvSpPr>
        <p:spPr>
          <a:xfrm>
            <a:off x="1442408" y="979338"/>
            <a:ext cx="2059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UMBRELLA 2 X 2 M 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E7FFF3D-CE5E-61C9-1784-E613EC8C6117}"/>
              </a:ext>
            </a:extLst>
          </p:cNvPr>
          <p:cNvSpPr txBox="1"/>
          <p:nvPr/>
        </p:nvSpPr>
        <p:spPr>
          <a:xfrm>
            <a:off x="5350765" y="942177"/>
            <a:ext cx="2268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UMBRELLA 2 X 2 M 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88F8F97-30F1-9DBB-4A9D-714EEBA58B01}"/>
              </a:ext>
            </a:extLst>
          </p:cNvPr>
          <p:cNvSpPr txBox="1"/>
          <p:nvPr/>
        </p:nvSpPr>
        <p:spPr>
          <a:xfrm>
            <a:off x="8826788" y="987147"/>
            <a:ext cx="2625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UMBRELLA 2 X 2 M 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5CDC267-B2FB-9C13-23C5-D159B5432C3C}"/>
              </a:ext>
            </a:extLst>
          </p:cNvPr>
          <p:cNvSpPr txBox="1"/>
          <p:nvPr/>
        </p:nvSpPr>
        <p:spPr>
          <a:xfrm>
            <a:off x="4902907" y="4751159"/>
            <a:ext cx="31121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3 X UMBRELLAS 2 X 2 M WHICH WILL COVER THE BAY AREA </a:t>
            </a:r>
          </a:p>
        </p:txBody>
      </p:sp>
    </p:spTree>
    <p:extLst>
      <p:ext uri="{BB962C8B-B14F-4D97-AF65-F5344CB8AC3E}">
        <p14:creationId xmlns:p14="http://schemas.microsoft.com/office/powerpoint/2010/main" val="3679916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92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Ciara Naughton</dc:creator>
  <cp:lastModifiedBy>Paru Bhudia</cp:lastModifiedBy>
  <cp:revision>5</cp:revision>
  <cp:lastPrinted>2024-05-29T11:17:21Z</cp:lastPrinted>
  <dcterms:created xsi:type="dcterms:W3CDTF">2024-05-29T10:52:40Z</dcterms:created>
  <dcterms:modified xsi:type="dcterms:W3CDTF">2024-06-06T07:58:04Z</dcterms:modified>
</cp:coreProperties>
</file>