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7" r:id="rId4"/>
    <p:sldId id="268" r:id="rId5"/>
    <p:sldId id="263" r:id="rId6"/>
    <p:sldId id="261" r:id="rId7"/>
    <p:sldId id="276" r:id="rId8"/>
    <p:sldId id="277" r:id="rId9"/>
    <p:sldId id="278" r:id="rId10"/>
    <p:sldId id="279" r:id="rId11"/>
    <p:sldId id="265" r:id="rId12"/>
    <p:sldId id="256" r:id="rId13"/>
    <p:sldId id="264" r:id="rId14"/>
    <p:sldId id="258" r:id="rId15"/>
    <p:sldId id="286" r:id="rId16"/>
    <p:sldId id="287" r:id="rId17"/>
    <p:sldId id="288" r:id="rId18"/>
    <p:sldId id="275" r:id="rId19"/>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varScale="1">
        <p:scale>
          <a:sx n="65" d="100"/>
          <a:sy n="65" d="100"/>
        </p:scale>
        <p:origin x="1328"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zma Chaudhry" userId="1018094d-fd70-492f-8e41-9769168a01b5" providerId="ADAL" clId="{C16433CC-8F08-4866-9EE0-438E150483E0}"/>
    <pc:docChg chg="undo custSel addSld modSld sldOrd addSection delSection">
      <pc:chgData name="Uzma Chaudhry" userId="1018094d-fd70-492f-8e41-9769168a01b5" providerId="ADAL" clId="{C16433CC-8F08-4866-9EE0-438E150483E0}" dt="2022-01-13T17:37:45.853" v="2838" actId="20577"/>
      <pc:docMkLst>
        <pc:docMk/>
      </pc:docMkLst>
      <pc:sldChg chg="modSp mod">
        <pc:chgData name="Uzma Chaudhry" userId="1018094d-fd70-492f-8e41-9769168a01b5" providerId="ADAL" clId="{C16433CC-8F08-4866-9EE0-438E150483E0}" dt="2022-01-13T16:18:09.837" v="1672" actId="6549"/>
        <pc:sldMkLst>
          <pc:docMk/>
          <pc:sldMk cId="1830817016" sldId="256"/>
        </pc:sldMkLst>
        <pc:spChg chg="mod">
          <ac:chgData name="Uzma Chaudhry" userId="1018094d-fd70-492f-8e41-9769168a01b5" providerId="ADAL" clId="{C16433CC-8F08-4866-9EE0-438E150483E0}" dt="2022-01-13T16:18:09.837" v="1672" actId="6549"/>
          <ac:spMkLst>
            <pc:docMk/>
            <pc:sldMk cId="1830817016" sldId="256"/>
            <ac:spMk id="2" creationId="{00000000-0000-0000-0000-000000000000}"/>
          </ac:spMkLst>
        </pc:spChg>
        <pc:graphicFrameChg chg="mod modGraphic">
          <ac:chgData name="Uzma Chaudhry" userId="1018094d-fd70-492f-8e41-9769168a01b5" providerId="ADAL" clId="{C16433CC-8F08-4866-9EE0-438E150483E0}" dt="2022-01-13T14:52:33.426" v="1391" actId="20577"/>
          <ac:graphicFrameMkLst>
            <pc:docMk/>
            <pc:sldMk cId="1830817016" sldId="256"/>
            <ac:graphicFrameMk id="4" creationId="{00000000-0000-0000-0000-000000000000}"/>
          </ac:graphicFrameMkLst>
        </pc:graphicFrameChg>
      </pc:sldChg>
      <pc:sldChg chg="modSp mod">
        <pc:chgData name="Uzma Chaudhry" userId="1018094d-fd70-492f-8e41-9769168a01b5" providerId="ADAL" clId="{C16433CC-8F08-4866-9EE0-438E150483E0}" dt="2022-01-13T16:19:31.199" v="1749" actId="20577"/>
        <pc:sldMkLst>
          <pc:docMk/>
          <pc:sldMk cId="2253786192" sldId="258"/>
        </pc:sldMkLst>
        <pc:spChg chg="mod">
          <ac:chgData name="Uzma Chaudhry" userId="1018094d-fd70-492f-8e41-9769168a01b5" providerId="ADAL" clId="{C16433CC-8F08-4866-9EE0-438E150483E0}" dt="2022-01-13T16:19:31.199" v="1749" actId="20577"/>
          <ac:spMkLst>
            <pc:docMk/>
            <pc:sldMk cId="2253786192" sldId="258"/>
            <ac:spMk id="2" creationId="{00000000-0000-0000-0000-000000000000}"/>
          </ac:spMkLst>
        </pc:spChg>
        <pc:graphicFrameChg chg="mod modGraphic">
          <ac:chgData name="Uzma Chaudhry" userId="1018094d-fd70-492f-8e41-9769168a01b5" providerId="ADAL" clId="{C16433CC-8F08-4866-9EE0-438E150483E0}" dt="2022-01-13T14:52:54.161" v="1436" actId="6549"/>
          <ac:graphicFrameMkLst>
            <pc:docMk/>
            <pc:sldMk cId="2253786192" sldId="258"/>
            <ac:graphicFrameMk id="4" creationId="{00000000-0000-0000-0000-000000000000}"/>
          </ac:graphicFrameMkLst>
        </pc:graphicFrameChg>
      </pc:sldChg>
      <pc:sldChg chg="modSp mod">
        <pc:chgData name="Uzma Chaudhry" userId="1018094d-fd70-492f-8e41-9769168a01b5" providerId="ADAL" clId="{C16433CC-8F08-4866-9EE0-438E150483E0}" dt="2022-01-13T14:51:35.473" v="1234" actId="20577"/>
        <pc:sldMkLst>
          <pc:docMk/>
          <pc:sldMk cId="1103041335" sldId="261"/>
        </pc:sldMkLst>
        <pc:spChg chg="mod">
          <ac:chgData name="Uzma Chaudhry" userId="1018094d-fd70-492f-8e41-9769168a01b5" providerId="ADAL" clId="{C16433CC-8F08-4866-9EE0-438E150483E0}" dt="2022-01-13T14:46:46.604" v="1082" actId="6549"/>
          <ac:spMkLst>
            <pc:docMk/>
            <pc:sldMk cId="1103041335" sldId="261"/>
            <ac:spMk id="2" creationId="{00000000-0000-0000-0000-000000000000}"/>
          </ac:spMkLst>
        </pc:spChg>
        <pc:graphicFrameChg chg="modGraphic">
          <ac:chgData name="Uzma Chaudhry" userId="1018094d-fd70-492f-8e41-9769168a01b5" providerId="ADAL" clId="{C16433CC-8F08-4866-9EE0-438E150483E0}" dt="2022-01-13T14:51:35.473" v="1234" actId="20577"/>
          <ac:graphicFrameMkLst>
            <pc:docMk/>
            <pc:sldMk cId="1103041335" sldId="261"/>
            <ac:graphicFrameMk id="5" creationId="{00000000-0000-0000-0000-000000000000}"/>
          </ac:graphicFrameMkLst>
        </pc:graphicFrameChg>
      </pc:sldChg>
      <pc:sldChg chg="modSp mod">
        <pc:chgData name="Uzma Chaudhry" userId="1018094d-fd70-492f-8e41-9769168a01b5" providerId="ADAL" clId="{C16433CC-8F08-4866-9EE0-438E150483E0}" dt="2022-01-13T17:09:55.021" v="2390" actId="20577"/>
        <pc:sldMkLst>
          <pc:docMk/>
          <pc:sldMk cId="3786477751" sldId="262"/>
        </pc:sldMkLst>
        <pc:spChg chg="mod">
          <ac:chgData name="Uzma Chaudhry" userId="1018094d-fd70-492f-8e41-9769168a01b5" providerId="ADAL" clId="{C16433CC-8F08-4866-9EE0-438E150483E0}" dt="2022-01-06T12:16:43.151" v="192" actId="6549"/>
          <ac:spMkLst>
            <pc:docMk/>
            <pc:sldMk cId="3786477751" sldId="262"/>
            <ac:spMk id="5" creationId="{00000000-0000-0000-0000-000000000000}"/>
          </ac:spMkLst>
        </pc:spChg>
        <pc:spChg chg="mod">
          <ac:chgData name="Uzma Chaudhry" userId="1018094d-fd70-492f-8e41-9769168a01b5" providerId="ADAL" clId="{C16433CC-8F08-4866-9EE0-438E150483E0}" dt="2022-01-13T17:09:55.021" v="2390" actId="20577"/>
          <ac:spMkLst>
            <pc:docMk/>
            <pc:sldMk cId="3786477751" sldId="262"/>
            <ac:spMk id="8" creationId="{00000000-0000-0000-0000-000000000000}"/>
          </ac:spMkLst>
        </pc:spChg>
        <pc:spChg chg="mod">
          <ac:chgData name="Uzma Chaudhry" userId="1018094d-fd70-492f-8e41-9769168a01b5" providerId="ADAL" clId="{C16433CC-8F08-4866-9EE0-438E150483E0}" dt="2022-01-06T12:18:04.084" v="212" actId="20577"/>
          <ac:spMkLst>
            <pc:docMk/>
            <pc:sldMk cId="3786477751" sldId="262"/>
            <ac:spMk id="9" creationId="{00000000-0000-0000-0000-000000000000}"/>
          </ac:spMkLst>
        </pc:spChg>
      </pc:sldChg>
      <pc:sldChg chg="modSp mod">
        <pc:chgData name="Uzma Chaudhry" userId="1018094d-fd70-492f-8e41-9769168a01b5" providerId="ADAL" clId="{C16433CC-8F08-4866-9EE0-438E150483E0}" dt="2022-01-13T16:24:36.138" v="2044" actId="20577"/>
        <pc:sldMkLst>
          <pc:docMk/>
          <pc:sldMk cId="2005330898" sldId="263"/>
        </pc:sldMkLst>
        <pc:spChg chg="mod">
          <ac:chgData name="Uzma Chaudhry" userId="1018094d-fd70-492f-8e41-9769168a01b5" providerId="ADAL" clId="{C16433CC-8F08-4866-9EE0-438E150483E0}" dt="2022-01-13T14:44:15.322" v="972" actId="20577"/>
          <ac:spMkLst>
            <pc:docMk/>
            <pc:sldMk cId="2005330898" sldId="263"/>
            <ac:spMk id="4" creationId="{00000000-0000-0000-0000-000000000000}"/>
          </ac:spMkLst>
        </pc:spChg>
        <pc:graphicFrameChg chg="mod modGraphic">
          <ac:chgData name="Uzma Chaudhry" userId="1018094d-fd70-492f-8e41-9769168a01b5" providerId="ADAL" clId="{C16433CC-8F08-4866-9EE0-438E150483E0}" dt="2022-01-13T16:24:36.138" v="2044" actId="20577"/>
          <ac:graphicFrameMkLst>
            <pc:docMk/>
            <pc:sldMk cId="2005330898" sldId="263"/>
            <ac:graphicFrameMk id="5" creationId="{00000000-0000-0000-0000-000000000000}"/>
          </ac:graphicFrameMkLst>
        </pc:graphicFrameChg>
      </pc:sldChg>
      <pc:sldChg chg="modSp mod">
        <pc:chgData name="Uzma Chaudhry" userId="1018094d-fd70-492f-8e41-9769168a01b5" providerId="ADAL" clId="{C16433CC-8F08-4866-9EE0-438E150483E0}" dt="2022-01-13T16:22:18.503" v="1998" actId="20577"/>
        <pc:sldMkLst>
          <pc:docMk/>
          <pc:sldMk cId="488041308" sldId="264"/>
        </pc:sldMkLst>
        <pc:spChg chg="mod">
          <ac:chgData name="Uzma Chaudhry" userId="1018094d-fd70-492f-8e41-9769168a01b5" providerId="ADAL" clId="{C16433CC-8F08-4866-9EE0-438E150483E0}" dt="2022-01-13T16:18:45.155" v="1714" actId="14100"/>
          <ac:spMkLst>
            <pc:docMk/>
            <pc:sldMk cId="488041308" sldId="264"/>
            <ac:spMk id="4" creationId="{00000000-0000-0000-0000-000000000000}"/>
          </ac:spMkLst>
        </pc:spChg>
        <pc:graphicFrameChg chg="mod modGraphic">
          <ac:chgData name="Uzma Chaudhry" userId="1018094d-fd70-492f-8e41-9769168a01b5" providerId="ADAL" clId="{C16433CC-8F08-4866-9EE0-438E150483E0}" dt="2022-01-13T16:22:18.503" v="1998" actId="20577"/>
          <ac:graphicFrameMkLst>
            <pc:docMk/>
            <pc:sldMk cId="488041308" sldId="264"/>
            <ac:graphicFrameMk id="5" creationId="{00000000-0000-0000-0000-000000000000}"/>
          </ac:graphicFrameMkLst>
        </pc:graphicFrameChg>
      </pc:sldChg>
      <pc:sldChg chg="modSp mod">
        <pc:chgData name="Uzma Chaudhry" userId="1018094d-fd70-492f-8e41-9769168a01b5" providerId="ADAL" clId="{C16433CC-8F08-4866-9EE0-438E150483E0}" dt="2022-01-13T16:22:57.798" v="2031" actId="14734"/>
        <pc:sldMkLst>
          <pc:docMk/>
          <pc:sldMk cId="488041308" sldId="265"/>
        </pc:sldMkLst>
        <pc:spChg chg="mod">
          <ac:chgData name="Uzma Chaudhry" userId="1018094d-fd70-492f-8e41-9769168a01b5" providerId="ADAL" clId="{C16433CC-8F08-4866-9EE0-438E150483E0}" dt="2022-01-13T14:58:11.020" v="1617" actId="6549"/>
          <ac:spMkLst>
            <pc:docMk/>
            <pc:sldMk cId="488041308" sldId="265"/>
            <ac:spMk id="4" creationId="{00000000-0000-0000-0000-000000000000}"/>
          </ac:spMkLst>
        </pc:spChg>
        <pc:graphicFrameChg chg="mod modGraphic">
          <ac:chgData name="Uzma Chaudhry" userId="1018094d-fd70-492f-8e41-9769168a01b5" providerId="ADAL" clId="{C16433CC-8F08-4866-9EE0-438E150483E0}" dt="2022-01-13T16:22:57.798" v="2031" actId="14734"/>
          <ac:graphicFrameMkLst>
            <pc:docMk/>
            <pc:sldMk cId="488041308" sldId="265"/>
            <ac:graphicFrameMk id="5" creationId="{00000000-0000-0000-0000-000000000000}"/>
          </ac:graphicFrameMkLst>
        </pc:graphicFrameChg>
      </pc:sldChg>
      <pc:sldChg chg="modSp mod">
        <pc:chgData name="Uzma Chaudhry" userId="1018094d-fd70-492f-8e41-9769168a01b5" providerId="ADAL" clId="{C16433CC-8F08-4866-9EE0-438E150483E0}" dt="2022-01-13T17:10:37.595" v="2391" actId="20577"/>
        <pc:sldMkLst>
          <pc:docMk/>
          <pc:sldMk cId="488041308" sldId="267"/>
        </pc:sldMkLst>
        <pc:spChg chg="mod">
          <ac:chgData name="Uzma Chaudhry" userId="1018094d-fd70-492f-8e41-9769168a01b5" providerId="ADAL" clId="{C16433CC-8F08-4866-9EE0-438E150483E0}" dt="2022-01-06T12:18:59.800" v="235" actId="20577"/>
          <ac:spMkLst>
            <pc:docMk/>
            <pc:sldMk cId="488041308" sldId="267"/>
            <ac:spMk id="4" creationId="{00000000-0000-0000-0000-000000000000}"/>
          </ac:spMkLst>
        </pc:spChg>
        <pc:graphicFrameChg chg="mod modGraphic">
          <ac:chgData name="Uzma Chaudhry" userId="1018094d-fd70-492f-8e41-9769168a01b5" providerId="ADAL" clId="{C16433CC-8F08-4866-9EE0-438E150483E0}" dt="2022-01-13T17:10:37.595" v="2391" actId="20577"/>
          <ac:graphicFrameMkLst>
            <pc:docMk/>
            <pc:sldMk cId="488041308" sldId="267"/>
            <ac:graphicFrameMk id="5" creationId="{00000000-0000-0000-0000-000000000000}"/>
          </ac:graphicFrameMkLst>
        </pc:graphicFrameChg>
      </pc:sldChg>
      <pc:sldChg chg="modSp mod">
        <pc:chgData name="Uzma Chaudhry" userId="1018094d-fd70-492f-8e41-9769168a01b5" providerId="ADAL" clId="{C16433CC-8F08-4866-9EE0-438E150483E0}" dt="2022-01-13T14:28:44.872" v="362" actId="6549"/>
        <pc:sldMkLst>
          <pc:docMk/>
          <pc:sldMk cId="3194267270" sldId="268"/>
        </pc:sldMkLst>
        <pc:spChg chg="mod">
          <ac:chgData name="Uzma Chaudhry" userId="1018094d-fd70-492f-8e41-9769168a01b5" providerId="ADAL" clId="{C16433CC-8F08-4866-9EE0-438E150483E0}" dt="2022-01-13T14:28:01.133" v="348" actId="20577"/>
          <ac:spMkLst>
            <pc:docMk/>
            <pc:sldMk cId="3194267270" sldId="268"/>
            <ac:spMk id="2" creationId="{00000000-0000-0000-0000-000000000000}"/>
          </ac:spMkLst>
        </pc:spChg>
        <pc:graphicFrameChg chg="modGraphic">
          <ac:chgData name="Uzma Chaudhry" userId="1018094d-fd70-492f-8e41-9769168a01b5" providerId="ADAL" clId="{C16433CC-8F08-4866-9EE0-438E150483E0}" dt="2022-01-13T14:28:44.872" v="362" actId="6549"/>
          <ac:graphicFrameMkLst>
            <pc:docMk/>
            <pc:sldMk cId="3194267270" sldId="268"/>
            <ac:graphicFrameMk id="5" creationId="{00000000-0000-0000-0000-000000000000}"/>
          </ac:graphicFrameMkLst>
        </pc:graphicFrameChg>
      </pc:sldChg>
      <pc:sldChg chg="modSp mod">
        <pc:chgData name="Uzma Chaudhry" userId="1018094d-fd70-492f-8e41-9769168a01b5" providerId="ADAL" clId="{C16433CC-8F08-4866-9EE0-438E150483E0}" dt="2022-01-13T17:37:45.853" v="2838" actId="20577"/>
        <pc:sldMkLst>
          <pc:docMk/>
          <pc:sldMk cId="1270012805" sldId="275"/>
        </pc:sldMkLst>
        <pc:graphicFrameChg chg="modGraphic">
          <ac:chgData name="Uzma Chaudhry" userId="1018094d-fd70-492f-8e41-9769168a01b5" providerId="ADAL" clId="{C16433CC-8F08-4866-9EE0-438E150483E0}" dt="2022-01-13T17:25:11.711" v="2432" actId="20577"/>
          <ac:graphicFrameMkLst>
            <pc:docMk/>
            <pc:sldMk cId="1270012805" sldId="275"/>
            <ac:graphicFrameMk id="4" creationId="{00000000-0000-0000-0000-000000000000}"/>
          </ac:graphicFrameMkLst>
        </pc:graphicFrameChg>
        <pc:graphicFrameChg chg="modGraphic">
          <ac:chgData name="Uzma Chaudhry" userId="1018094d-fd70-492f-8e41-9769168a01b5" providerId="ADAL" clId="{C16433CC-8F08-4866-9EE0-438E150483E0}" dt="2022-01-13T17:37:45.853" v="2838" actId="20577"/>
          <ac:graphicFrameMkLst>
            <pc:docMk/>
            <pc:sldMk cId="1270012805" sldId="275"/>
            <ac:graphicFrameMk id="7" creationId="{00000000-0000-0000-0000-000000000000}"/>
          </ac:graphicFrameMkLst>
        </pc:graphicFrameChg>
      </pc:sldChg>
      <pc:sldChg chg="modSp mod">
        <pc:chgData name="Uzma Chaudhry" userId="1018094d-fd70-492f-8e41-9769168a01b5" providerId="ADAL" clId="{C16433CC-8F08-4866-9EE0-438E150483E0}" dt="2022-01-13T16:22:37.694" v="2028" actId="20577"/>
        <pc:sldMkLst>
          <pc:docMk/>
          <pc:sldMk cId="1661303655" sldId="276"/>
        </pc:sldMkLst>
        <pc:spChg chg="mod">
          <ac:chgData name="Uzma Chaudhry" userId="1018094d-fd70-492f-8e41-9769168a01b5" providerId="ADAL" clId="{C16433CC-8F08-4866-9EE0-438E150483E0}" dt="2022-01-13T14:49:26.676" v="1139" actId="14100"/>
          <ac:spMkLst>
            <pc:docMk/>
            <pc:sldMk cId="1661303655" sldId="276"/>
            <ac:spMk id="4" creationId="{00000000-0000-0000-0000-000000000000}"/>
          </ac:spMkLst>
        </pc:spChg>
        <pc:graphicFrameChg chg="mod modGraphic">
          <ac:chgData name="Uzma Chaudhry" userId="1018094d-fd70-492f-8e41-9769168a01b5" providerId="ADAL" clId="{C16433CC-8F08-4866-9EE0-438E150483E0}" dt="2022-01-13T16:22:37.694" v="2028" actId="20577"/>
          <ac:graphicFrameMkLst>
            <pc:docMk/>
            <pc:sldMk cId="1661303655" sldId="276"/>
            <ac:graphicFrameMk id="5" creationId="{00000000-0000-0000-0000-000000000000}"/>
          </ac:graphicFrameMkLst>
        </pc:graphicFrameChg>
      </pc:sldChg>
      <pc:sldChg chg="modSp mod">
        <pc:chgData name="Uzma Chaudhry" userId="1018094d-fd70-492f-8e41-9769168a01b5" providerId="ADAL" clId="{C16433CC-8F08-4866-9EE0-438E150483E0}" dt="2022-01-13T14:52:04.273" v="1295" actId="20577"/>
        <pc:sldMkLst>
          <pc:docMk/>
          <pc:sldMk cId="3739497593" sldId="277"/>
        </pc:sldMkLst>
        <pc:spChg chg="mod">
          <ac:chgData name="Uzma Chaudhry" userId="1018094d-fd70-492f-8e41-9769168a01b5" providerId="ADAL" clId="{C16433CC-8F08-4866-9EE0-438E150483E0}" dt="2022-01-13T14:49:51.776" v="1182" actId="6549"/>
          <ac:spMkLst>
            <pc:docMk/>
            <pc:sldMk cId="3739497593" sldId="277"/>
            <ac:spMk id="2" creationId="{00000000-0000-0000-0000-000000000000}"/>
          </ac:spMkLst>
        </pc:spChg>
        <pc:graphicFrameChg chg="mod modGraphic">
          <ac:chgData name="Uzma Chaudhry" userId="1018094d-fd70-492f-8e41-9769168a01b5" providerId="ADAL" clId="{C16433CC-8F08-4866-9EE0-438E150483E0}" dt="2022-01-13T14:52:04.273" v="1295" actId="20577"/>
          <ac:graphicFrameMkLst>
            <pc:docMk/>
            <pc:sldMk cId="3739497593" sldId="277"/>
            <ac:graphicFrameMk id="4" creationId="{00000000-0000-0000-0000-000000000000}"/>
          </ac:graphicFrameMkLst>
        </pc:graphicFrameChg>
      </pc:sldChg>
      <pc:sldChg chg="modSp mod">
        <pc:chgData name="Uzma Chaudhry" userId="1018094d-fd70-492f-8e41-9769168a01b5" providerId="ADAL" clId="{C16433CC-8F08-4866-9EE0-438E150483E0}" dt="2022-01-13T16:25:12.533" v="2045" actId="14734"/>
        <pc:sldMkLst>
          <pc:docMk/>
          <pc:sldMk cId="4123251684" sldId="278"/>
        </pc:sldMkLst>
        <pc:spChg chg="mod">
          <ac:chgData name="Uzma Chaudhry" userId="1018094d-fd70-492f-8e41-9769168a01b5" providerId="ADAL" clId="{C16433CC-8F08-4866-9EE0-438E150483E0}" dt="2022-01-13T14:55:17.334" v="1488" actId="14100"/>
          <ac:spMkLst>
            <pc:docMk/>
            <pc:sldMk cId="4123251684" sldId="278"/>
            <ac:spMk id="4" creationId="{00000000-0000-0000-0000-000000000000}"/>
          </ac:spMkLst>
        </pc:spChg>
        <pc:graphicFrameChg chg="mod modGraphic">
          <ac:chgData name="Uzma Chaudhry" userId="1018094d-fd70-492f-8e41-9769168a01b5" providerId="ADAL" clId="{C16433CC-8F08-4866-9EE0-438E150483E0}" dt="2022-01-13T16:25:12.533" v="2045" actId="14734"/>
          <ac:graphicFrameMkLst>
            <pc:docMk/>
            <pc:sldMk cId="4123251684" sldId="278"/>
            <ac:graphicFrameMk id="5" creationId="{00000000-0000-0000-0000-000000000000}"/>
          </ac:graphicFrameMkLst>
        </pc:graphicFrameChg>
      </pc:sldChg>
      <pc:sldChg chg="modSp mod">
        <pc:chgData name="Uzma Chaudhry" userId="1018094d-fd70-492f-8e41-9769168a01b5" providerId="ADAL" clId="{C16433CC-8F08-4866-9EE0-438E150483E0}" dt="2022-01-13T14:56:09.465" v="1557" actId="14100"/>
        <pc:sldMkLst>
          <pc:docMk/>
          <pc:sldMk cId="601566510" sldId="279"/>
        </pc:sldMkLst>
        <pc:spChg chg="mod">
          <ac:chgData name="Uzma Chaudhry" userId="1018094d-fd70-492f-8e41-9769168a01b5" providerId="ADAL" clId="{C16433CC-8F08-4866-9EE0-438E150483E0}" dt="2022-01-13T14:56:09.465" v="1557" actId="14100"/>
          <ac:spMkLst>
            <pc:docMk/>
            <pc:sldMk cId="601566510" sldId="279"/>
            <ac:spMk id="2" creationId="{00000000-0000-0000-0000-000000000000}"/>
          </ac:spMkLst>
        </pc:spChg>
        <pc:graphicFrameChg chg="mod modGraphic">
          <ac:chgData name="Uzma Chaudhry" userId="1018094d-fd70-492f-8e41-9769168a01b5" providerId="ADAL" clId="{C16433CC-8F08-4866-9EE0-438E150483E0}" dt="2022-01-13T14:52:20.346" v="1346" actId="6549"/>
          <ac:graphicFrameMkLst>
            <pc:docMk/>
            <pc:sldMk cId="601566510" sldId="279"/>
            <ac:graphicFrameMk id="6" creationId="{00000000-0000-0000-0000-000000000000}"/>
          </ac:graphicFrameMkLst>
        </pc:graphicFrameChg>
      </pc:sldChg>
      <pc:sldChg chg="addSp delSp modSp mod">
        <pc:chgData name="Uzma Chaudhry" userId="1018094d-fd70-492f-8e41-9769168a01b5" providerId="ADAL" clId="{C16433CC-8F08-4866-9EE0-438E150483E0}" dt="2022-01-13T17:07:53.713" v="2389" actId="20577"/>
        <pc:sldMkLst>
          <pc:docMk/>
          <pc:sldMk cId="3533056623" sldId="286"/>
        </pc:sldMkLst>
        <pc:spChg chg="add del mod">
          <ac:chgData name="Uzma Chaudhry" userId="1018094d-fd70-492f-8e41-9769168a01b5" providerId="ADAL" clId="{C16433CC-8F08-4866-9EE0-438E150483E0}" dt="2022-01-13T17:06:45.766" v="2207"/>
          <ac:spMkLst>
            <pc:docMk/>
            <pc:sldMk cId="3533056623" sldId="286"/>
            <ac:spMk id="6" creationId="{A23350D2-9425-4950-AD6F-A71E04942596}"/>
          </ac:spMkLst>
        </pc:spChg>
        <pc:graphicFrameChg chg="modGraphic">
          <ac:chgData name="Uzma Chaudhry" userId="1018094d-fd70-492f-8e41-9769168a01b5" providerId="ADAL" clId="{C16433CC-8F08-4866-9EE0-438E150483E0}" dt="2022-01-13T17:07:53.713" v="2389" actId="20577"/>
          <ac:graphicFrameMkLst>
            <pc:docMk/>
            <pc:sldMk cId="3533056623" sldId="286"/>
            <ac:graphicFrameMk id="5" creationId="{00000000-0000-0000-0000-000000000000}"/>
          </ac:graphicFrameMkLst>
        </pc:graphicFrameChg>
      </pc:sldChg>
      <pc:sldChg chg="modSp">
        <pc:chgData name="Uzma Chaudhry" userId="1018094d-fd70-492f-8e41-9769168a01b5" providerId="ADAL" clId="{C16433CC-8F08-4866-9EE0-438E150483E0}" dt="2022-01-13T14:51:09.443" v="1189"/>
        <pc:sldMkLst>
          <pc:docMk/>
          <pc:sldMk cId="1485561815" sldId="287"/>
        </pc:sldMkLst>
        <pc:graphicFrameChg chg="mod">
          <ac:chgData name="Uzma Chaudhry" userId="1018094d-fd70-492f-8e41-9769168a01b5" providerId="ADAL" clId="{C16433CC-8F08-4866-9EE0-438E150483E0}" dt="2022-01-13T14:51:09.443" v="1189"/>
          <ac:graphicFrameMkLst>
            <pc:docMk/>
            <pc:sldMk cId="1485561815" sldId="287"/>
            <ac:graphicFrameMk id="4" creationId="{00000000-0000-0000-0000-000000000000}"/>
          </ac:graphicFrameMkLst>
        </pc:graphicFrameChg>
      </pc:sldChg>
      <pc:sldChg chg="modSp add mod ord">
        <pc:chgData name="Uzma Chaudhry" userId="1018094d-fd70-492f-8e41-9769168a01b5" providerId="ADAL" clId="{C16433CC-8F08-4866-9EE0-438E150483E0}" dt="2022-01-13T17:37:05.384" v="2781" actId="20577"/>
        <pc:sldMkLst>
          <pc:docMk/>
          <pc:sldMk cId="3111692456" sldId="288"/>
        </pc:sldMkLst>
        <pc:spChg chg="mod">
          <ac:chgData name="Uzma Chaudhry" userId="1018094d-fd70-492f-8e41-9769168a01b5" providerId="ADAL" clId="{C16433CC-8F08-4866-9EE0-438E150483E0}" dt="2022-01-13T17:29:44.728" v="2496" actId="20577"/>
          <ac:spMkLst>
            <pc:docMk/>
            <pc:sldMk cId="3111692456" sldId="288"/>
            <ac:spMk id="4" creationId="{00000000-0000-0000-0000-000000000000}"/>
          </ac:spMkLst>
        </pc:spChg>
        <pc:graphicFrameChg chg="mod modGraphic">
          <ac:chgData name="Uzma Chaudhry" userId="1018094d-fd70-492f-8e41-9769168a01b5" providerId="ADAL" clId="{C16433CC-8F08-4866-9EE0-438E150483E0}" dt="2022-01-13T17:37:05.384" v="2781" actId="20577"/>
          <ac:graphicFrameMkLst>
            <pc:docMk/>
            <pc:sldMk cId="3111692456" sldId="288"/>
            <ac:graphicFrameMk id="5" creationId="{00000000-0000-0000-0000-000000000000}"/>
          </ac:graphicFrameMkLst>
        </pc:graphicFrameChg>
      </pc:sldChg>
    </pc:docChg>
  </pc:docChgLst>
  <pc:docChgLst>
    <pc:chgData name="Uzma Chaudhry" userId="1018094d-fd70-492f-8e41-9769168a01b5" providerId="ADAL" clId="{72EA387B-6954-41A3-B9E8-ACE0AC5F9565}"/>
    <pc:docChg chg="modSld">
      <pc:chgData name="Uzma Chaudhry" userId="1018094d-fd70-492f-8e41-9769168a01b5" providerId="ADAL" clId="{72EA387B-6954-41A3-B9E8-ACE0AC5F9565}" dt="2022-03-28T15:52:43.778" v="11" actId="20577"/>
      <pc:docMkLst>
        <pc:docMk/>
      </pc:docMkLst>
      <pc:sldChg chg="modSp mod">
        <pc:chgData name="Uzma Chaudhry" userId="1018094d-fd70-492f-8e41-9769168a01b5" providerId="ADAL" clId="{72EA387B-6954-41A3-B9E8-ACE0AC5F9565}" dt="2022-03-28T15:52:36.772" v="5" actId="20577"/>
        <pc:sldMkLst>
          <pc:docMk/>
          <pc:sldMk cId="2005330898" sldId="263"/>
        </pc:sldMkLst>
        <pc:graphicFrameChg chg="modGraphic">
          <ac:chgData name="Uzma Chaudhry" userId="1018094d-fd70-492f-8e41-9769168a01b5" providerId="ADAL" clId="{72EA387B-6954-41A3-B9E8-ACE0AC5F9565}" dt="2022-03-28T15:52:36.772" v="5" actId="20577"/>
          <ac:graphicFrameMkLst>
            <pc:docMk/>
            <pc:sldMk cId="2005330898" sldId="263"/>
            <ac:graphicFrameMk id="5" creationId="{00000000-0000-0000-0000-000000000000}"/>
          </ac:graphicFrameMkLst>
        </pc:graphicFrameChg>
      </pc:sldChg>
      <pc:sldChg chg="modSp mod">
        <pc:chgData name="Uzma Chaudhry" userId="1018094d-fd70-492f-8e41-9769168a01b5" providerId="ADAL" clId="{72EA387B-6954-41A3-B9E8-ACE0AC5F9565}" dt="2022-03-28T15:52:43.778" v="11" actId="20577"/>
        <pc:sldMkLst>
          <pc:docMk/>
          <pc:sldMk cId="1661303655" sldId="276"/>
        </pc:sldMkLst>
        <pc:graphicFrameChg chg="modGraphic">
          <ac:chgData name="Uzma Chaudhry" userId="1018094d-fd70-492f-8e41-9769168a01b5" providerId="ADAL" clId="{72EA387B-6954-41A3-B9E8-ACE0AC5F9565}" dt="2022-03-28T15:52:43.778" v="11" actId="20577"/>
          <ac:graphicFrameMkLst>
            <pc:docMk/>
            <pc:sldMk cId="1661303655" sldId="276"/>
            <ac:graphicFrameMk id="5" creationId="{00000000-0000-0000-0000-000000000000}"/>
          </ac:graphicFrameMkLst>
        </pc:graphicFrameChg>
      </pc:sldChg>
    </pc:docChg>
  </pc:docChgLst>
  <pc:docChgLst>
    <pc:chgData name="Uzma Chaudhry" userId="1018094d-fd70-492f-8e41-9769168a01b5" providerId="ADAL" clId="{8DA441EF-DA54-433B-8562-DD54F4A9AA92}"/>
    <pc:docChg chg="custSel modSld">
      <pc:chgData name="Uzma Chaudhry" userId="1018094d-fd70-492f-8e41-9769168a01b5" providerId="ADAL" clId="{8DA441EF-DA54-433B-8562-DD54F4A9AA92}" dt="2022-04-27T09:53:32.909" v="1" actId="255"/>
      <pc:docMkLst>
        <pc:docMk/>
      </pc:docMkLst>
      <pc:sldChg chg="modSp mod">
        <pc:chgData name="Uzma Chaudhry" userId="1018094d-fd70-492f-8e41-9769168a01b5" providerId="ADAL" clId="{8DA441EF-DA54-433B-8562-DD54F4A9AA92}" dt="2022-04-27T09:53:32.909" v="1" actId="255"/>
        <pc:sldMkLst>
          <pc:docMk/>
          <pc:sldMk cId="2005330898" sldId="263"/>
        </pc:sldMkLst>
        <pc:graphicFrameChg chg="modGraphic">
          <ac:chgData name="Uzma Chaudhry" userId="1018094d-fd70-492f-8e41-9769168a01b5" providerId="ADAL" clId="{8DA441EF-DA54-433B-8562-DD54F4A9AA92}" dt="2022-04-27T09:53:32.909" v="1" actId="255"/>
          <ac:graphicFrameMkLst>
            <pc:docMk/>
            <pc:sldMk cId="2005330898" sldId="263"/>
            <ac:graphicFrameMk id="5"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8092598-3B12-41AA-908C-9A7F6242D459}"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2584876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092598-3B12-41AA-908C-9A7F6242D459}"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884429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092598-3B12-41AA-908C-9A7F6242D459}"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395224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092598-3B12-41AA-908C-9A7F6242D459}"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925635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092598-3B12-41AA-908C-9A7F6242D459}" type="datetimeFigureOut">
              <a:rPr lang="en-GB" smtClean="0"/>
              <a:t>16/05/2022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971989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8092598-3B12-41AA-908C-9A7F6242D459}" type="datetimeFigureOut">
              <a:rPr lang="en-GB" smtClean="0"/>
              <a:t>16/05/2022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95884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8092598-3B12-41AA-908C-9A7F6242D459}" type="datetimeFigureOut">
              <a:rPr lang="en-GB" smtClean="0"/>
              <a:t>16/05/2022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2796460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8092598-3B12-41AA-908C-9A7F6242D459}" type="datetimeFigureOut">
              <a:rPr lang="en-GB" smtClean="0"/>
              <a:t>16/05/2022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2488796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092598-3B12-41AA-908C-9A7F6242D459}" type="datetimeFigureOut">
              <a:rPr lang="en-GB" smtClean="0"/>
              <a:t>16/05/2022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3395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092598-3B12-41AA-908C-9A7F6242D459}" type="datetimeFigureOut">
              <a:rPr lang="en-GB" smtClean="0"/>
              <a:t>16/05/2022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330074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092598-3B12-41AA-908C-9A7F6242D459}" type="datetimeFigureOut">
              <a:rPr lang="en-GB" smtClean="0"/>
              <a:t>16/05/2022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60774A-0872-4904-8447-16E939AB6084}" type="slidenum">
              <a:rPr lang="en-GB" smtClean="0"/>
              <a:t>‹#›</a:t>
            </a:fld>
            <a:endParaRPr lang="en-GB"/>
          </a:p>
        </p:txBody>
      </p:sp>
    </p:spTree>
    <p:extLst>
      <p:ext uri="{BB962C8B-B14F-4D97-AF65-F5344CB8AC3E}">
        <p14:creationId xmlns:p14="http://schemas.microsoft.com/office/powerpoint/2010/main" val="1079155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092598-3B12-41AA-908C-9A7F6242D459}" type="datetimeFigureOut">
              <a:rPr lang="en-GB" smtClean="0"/>
              <a:t>16/05/2022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0774A-0872-4904-8447-16E939AB6084}" type="slidenum">
              <a:rPr lang="en-GB" smtClean="0"/>
              <a:t>‹#›</a:t>
            </a:fld>
            <a:endParaRPr lang="en-GB"/>
          </a:p>
        </p:txBody>
      </p:sp>
    </p:spTree>
    <p:extLst>
      <p:ext uri="{BB962C8B-B14F-4D97-AF65-F5344CB8AC3E}">
        <p14:creationId xmlns:p14="http://schemas.microsoft.com/office/powerpoint/2010/main" val="866459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Camdenlogo-GRNBL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0192" y="65880"/>
            <a:ext cx="3258224" cy="141890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57056" tIns="457056" rIns="457056" bIns="457056" numCol="1" anchor="ctr" anchorCtr="0" compatLnSpc="1">
            <a:prstTxWarp prst="textNoShape">
              <a:avLst/>
            </a:prstTxWarp>
            <a:spAutoFit/>
          </a:bodyPr>
          <a:lstStyle/>
          <a:p>
            <a:endParaRPr lang="en-GB"/>
          </a:p>
        </p:txBody>
      </p:sp>
      <p:sp>
        <p:nvSpPr>
          <p:cNvPr id="5" name="Rectangle 4"/>
          <p:cNvSpPr>
            <a:spLocks noChangeArrowheads="1"/>
          </p:cNvSpPr>
          <p:nvPr/>
        </p:nvSpPr>
        <p:spPr bwMode="auto">
          <a:xfrm>
            <a:off x="350652" y="1994938"/>
            <a:ext cx="7965764" cy="4262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000" b="1"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9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lang="en-GB" altLang="en-US" sz="2200" dirty="0">
                <a:solidFill>
                  <a:srgbClr val="008000"/>
                </a:solidFill>
                <a:latin typeface="Arial" pitchFamily="34" charset="0"/>
                <a:ea typeface="Times New Roman" pitchFamily="18" charset="0"/>
                <a:cs typeface="Arial" pitchFamily="34" charset="0"/>
              </a:rPr>
              <a:t>[Job Title]</a:t>
            </a:r>
            <a:endParaRPr kumimoji="0" lang="en-GB" altLang="en-US" sz="2200" b="0" i="0" u="none" strike="noStrike" cap="none" normalizeH="0" baseline="0" dirty="0">
              <a:ln>
                <a:noFill/>
              </a:ln>
              <a:solidFill>
                <a:srgbClr val="008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1" u="none" strike="noStrike" cap="none" normalizeH="0" baseline="0" dirty="0">
                <a:ln>
                  <a:noFill/>
                </a:ln>
                <a:solidFill>
                  <a:schemeClr val="tx1"/>
                </a:solidFill>
                <a:effectLst/>
                <a:latin typeface="Arial" pitchFamily="34" charset="0"/>
                <a:ea typeface="Times New Roman" pitchFamily="18" charset="0"/>
                <a:cs typeface="Arial" pitchFamily="34" charset="0"/>
              </a:rPr>
              <a:t>Interview</a:t>
            </a:r>
            <a:r>
              <a:rPr kumimoji="0" lang="en-GB" altLang="en-US" sz="1800" b="0" i="1" u="none" strike="noStrike" cap="none" normalizeH="0" dirty="0">
                <a:ln>
                  <a:noFill/>
                </a:ln>
                <a:solidFill>
                  <a:schemeClr val="tx1"/>
                </a:solidFill>
                <a:effectLst/>
                <a:latin typeface="Arial" pitchFamily="34" charset="0"/>
                <a:ea typeface="Times New Roman" pitchFamily="18" charset="0"/>
                <a:cs typeface="Arial" pitchFamily="34" charset="0"/>
              </a:rPr>
              <a:t> Pack</a:t>
            </a:r>
            <a:endParaRPr kumimoji="0" lang="en-GB" altLang="en-US" sz="1800" b="0"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900" b="0" i="0" u="none" strike="noStrike" cap="none" normalizeH="0" baseline="0" dirty="0">
              <a:ln>
                <a:noFill/>
              </a:ln>
              <a:solidFill>
                <a:schemeClr val="tx1"/>
              </a:solidFill>
              <a:effectLst/>
              <a:latin typeface="Arial" pitchFamily="34" charset="0"/>
              <a:cs typeface="Arial" pitchFamily="34" charset="0"/>
            </a:endParaRPr>
          </a:p>
          <a:p>
            <a:pPr eaLnBrk="0" fontAlgn="base" hangingPunct="0">
              <a:spcBef>
                <a:spcPct val="0"/>
              </a:spcBef>
              <a:spcAft>
                <a:spcPct val="0"/>
              </a:spcAft>
            </a:pPr>
            <a:r>
              <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Candidate Name:</a:t>
            </a:r>
          </a:p>
          <a:p>
            <a:pPr eaLnBrk="0" fontAlgn="base" hangingPunct="0">
              <a:spcBef>
                <a:spcPct val="0"/>
              </a:spcBef>
              <a:spcAft>
                <a:spcPct val="0"/>
              </a:spcAft>
            </a:pPr>
            <a:endPar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eaLnBrk="0" fontAlgn="base" hangingPunct="0">
              <a:spcBef>
                <a:spcPct val="0"/>
              </a:spcBef>
              <a:spcAft>
                <a:spcPct val="0"/>
              </a:spcAft>
            </a:pPr>
            <a:r>
              <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Assessor Name: ­</a:t>
            </a:r>
            <a:endParaRPr kumimoji="0" lang="en-GB" alt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eaLnBrk="0" fontAlgn="base" hangingPunct="0">
              <a:spcBef>
                <a:spcPct val="0"/>
              </a:spcBef>
              <a:spcAft>
                <a:spcPct val="0"/>
              </a:spcAft>
            </a:pPr>
            <a:r>
              <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Assessment Date: </a:t>
            </a:r>
            <a:endParaRPr kumimoji="0" lang="en-GB" alt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400" dirty="0">
                <a:solidFill>
                  <a:srgbClr val="FF0000"/>
                </a:solidFill>
                <a:latin typeface="Arial" pitchFamily="34" charset="0"/>
                <a:ea typeface="Times New Roman" pitchFamily="18" charset="0"/>
                <a:cs typeface="Arial" pitchFamily="34" charset="0"/>
              </a:rPr>
              <a:t>Note: ID and relevant qualifications must be viewed and scanned prior to starting interview.</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400" dirty="0">
              <a:solidFill>
                <a:srgbClr val="FF000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400" dirty="0">
                <a:solidFill>
                  <a:srgbClr val="FF0000"/>
                </a:solidFill>
                <a:latin typeface="Arial" pitchFamily="34" charset="0"/>
                <a:ea typeface="Times New Roman" pitchFamily="18" charset="0"/>
                <a:cs typeface="Arial" pitchFamily="34" charset="0"/>
              </a:rPr>
              <a:t>For further information please refer to your </a:t>
            </a:r>
            <a:r>
              <a:rPr lang="en-GB" altLang="en-US" sz="1400">
                <a:solidFill>
                  <a:srgbClr val="FF0000"/>
                </a:solidFill>
                <a:latin typeface="Arial" pitchFamily="34" charset="0"/>
                <a:ea typeface="Times New Roman" pitchFamily="18" charset="0"/>
                <a:cs typeface="Arial" pitchFamily="34" charset="0"/>
              </a:rPr>
              <a:t>ID Guide.</a:t>
            </a:r>
            <a:r>
              <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
            </a:r>
            <a:br>
              <a:rPr kumimoji="0" lang="en-GB" altLang="en-US"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br>
            <a:endParaRPr kumimoji="0" lang="en-GB" altLang="en-US" sz="1800" b="0" i="0" u="none" strike="noStrike" cap="none" normalizeH="0" baseline="0" dirty="0">
              <a:ln>
                <a:noFill/>
              </a:ln>
              <a:solidFill>
                <a:schemeClr val="tx1"/>
              </a:solidFill>
              <a:effectLst/>
              <a:latin typeface="Arial" pitchFamily="34" charset="0"/>
              <a:cs typeface="Arial" pitchFamily="34" charset="0"/>
            </a:endParaRPr>
          </a:p>
        </p:txBody>
      </p:sp>
      <p:cxnSp>
        <p:nvCxnSpPr>
          <p:cNvPr id="7" name="Straight Connector 6"/>
          <p:cNvCxnSpPr/>
          <p:nvPr/>
        </p:nvCxnSpPr>
        <p:spPr>
          <a:xfrm>
            <a:off x="1907704" y="4293096"/>
            <a:ext cx="374441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907704" y="4725144"/>
            <a:ext cx="374441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1907704" y="5157192"/>
            <a:ext cx="374441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a:off x="467544" y="3501008"/>
            <a:ext cx="7920880"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05397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3"/>
            <a:ext cx="3888432"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3 – Label  </a:t>
            </a:r>
          </a:p>
        </p:txBody>
      </p:sp>
      <p:graphicFrame>
        <p:nvGraphicFramePr>
          <p:cNvPr id="6" name="Table 5"/>
          <p:cNvGraphicFramePr>
            <a:graphicFrameLocks noGrp="1"/>
          </p:cNvGraphicFramePr>
          <p:nvPr>
            <p:extLst>
              <p:ext uri="{D42A27DB-BD31-4B8C-83A1-F6EECF244321}">
                <p14:modId xmlns:p14="http://schemas.microsoft.com/office/powerpoint/2010/main" val="3435165003"/>
              </p:ext>
            </p:extLst>
          </p:nvPr>
        </p:nvGraphicFramePr>
        <p:xfrm>
          <a:off x="107503" y="547398"/>
          <a:ext cx="8931202" cy="6313294"/>
        </p:xfrm>
        <a:graphic>
          <a:graphicData uri="http://schemas.openxmlformats.org/drawingml/2006/table">
            <a:tbl>
              <a:tblPr/>
              <a:tblGrid>
                <a:gridCol w="3240361">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360040">
                  <a:extLst>
                    <a:ext uri="{9D8B030D-6E8A-4147-A177-3AD203B41FA5}">
                      <a16:colId xmlns:a16="http://schemas.microsoft.com/office/drawing/2014/main" val="20004"/>
                    </a:ext>
                  </a:extLst>
                </a:gridCol>
                <a:gridCol w="360040">
                  <a:extLst>
                    <a:ext uri="{9D8B030D-6E8A-4147-A177-3AD203B41FA5}">
                      <a16:colId xmlns:a16="http://schemas.microsoft.com/office/drawing/2014/main" val="20005"/>
                    </a:ext>
                  </a:extLst>
                </a:gridCol>
                <a:gridCol w="360040">
                  <a:extLst>
                    <a:ext uri="{9D8B030D-6E8A-4147-A177-3AD203B41FA5}">
                      <a16:colId xmlns:a16="http://schemas.microsoft.com/office/drawing/2014/main" val="20006"/>
                    </a:ext>
                  </a:extLst>
                </a:gridCol>
                <a:gridCol w="2304256">
                  <a:extLst>
                    <a:ext uri="{9D8B030D-6E8A-4147-A177-3AD203B41FA5}">
                      <a16:colId xmlns:a16="http://schemas.microsoft.com/office/drawing/2014/main" val="20007"/>
                    </a:ext>
                  </a:extLst>
                </a:gridCol>
                <a:gridCol w="1154337">
                  <a:extLst>
                    <a:ext uri="{9D8B030D-6E8A-4147-A177-3AD203B41FA5}">
                      <a16:colId xmlns:a16="http://schemas.microsoft.com/office/drawing/2014/main" val="20008"/>
                    </a:ext>
                  </a:extLst>
                </a:gridCol>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extLst>
                  <a:ext uri="{0D108BD9-81ED-4DB2-BD59-A6C34878D82A}">
                    <a16:rowId xmlns:a16="http://schemas.microsoft.com/office/drawing/2014/main" val="10000"/>
                  </a:ext>
                </a:extLst>
              </a:tr>
              <a:tr h="290627">
                <a:tc>
                  <a:txBody>
                    <a:bodyPr/>
                    <a:lstStyle/>
                    <a:p>
                      <a:pPr algn="l">
                        <a:spcAft>
                          <a:spcPts val="0"/>
                        </a:spcAft>
                      </a:pPr>
                      <a:r>
                        <a:rPr lang="en-GB" sz="1000" i="1" dirty="0">
                          <a:solidFill>
                            <a:schemeClr val="tx1"/>
                          </a:solidFill>
                          <a:effectLst/>
                          <a:latin typeface="Arial" panose="020B0604020202020204" pitchFamily="34" charset="0"/>
                          <a:ea typeface="Times New Roman"/>
                          <a:cs typeface="Arial" panose="020B0604020202020204" pitchFamily="34" charset="0"/>
                        </a:rPr>
                        <a:t>Insert</a:t>
                      </a:r>
                      <a:r>
                        <a:rPr lang="en-GB" sz="1000" i="1" baseline="0" dirty="0">
                          <a:solidFill>
                            <a:schemeClr val="tx1"/>
                          </a:solidFill>
                          <a:effectLst/>
                          <a:latin typeface="Arial" panose="020B0604020202020204" pitchFamily="34" charset="0"/>
                          <a:ea typeface="Times New Roman"/>
                          <a:cs typeface="Arial" panose="020B0604020202020204" pitchFamily="34" charset="0"/>
                        </a:rPr>
                        <a:t> +/-</a:t>
                      </a:r>
                      <a:r>
                        <a:rPr lang="en-GB" sz="1000" i="1" baseline="0" dirty="0" err="1">
                          <a:solidFill>
                            <a:schemeClr val="tx1"/>
                          </a:solidFill>
                          <a:effectLst/>
                          <a:latin typeface="Arial" panose="020B0604020202020204" pitchFamily="34" charset="0"/>
                          <a:ea typeface="Times New Roman"/>
                          <a:cs typeface="Arial" panose="020B0604020202020204" pitchFamily="34" charset="0"/>
                        </a:rPr>
                        <a:t>ive</a:t>
                      </a:r>
                      <a:r>
                        <a:rPr lang="en-GB" sz="1000" i="1" baseline="0" dirty="0">
                          <a:solidFill>
                            <a:schemeClr val="tx1"/>
                          </a:solidFill>
                          <a:effectLst/>
                          <a:latin typeface="Arial" panose="020B0604020202020204" pitchFamily="34" charset="0"/>
                          <a:ea typeface="Times New Roman"/>
                          <a:cs typeface="Arial" panose="020B0604020202020204" pitchFamily="34" charset="0"/>
                        </a:rPr>
                        <a:t> indicators </a:t>
                      </a:r>
                      <a:r>
                        <a:rPr lang="en-GB" sz="1000" i="1" dirty="0">
                          <a:solidFill>
                            <a:schemeClr val="tx1"/>
                          </a:solidFill>
                          <a:effectLst/>
                          <a:latin typeface="Arial" panose="020B0604020202020204" pitchFamily="34" charset="0"/>
                          <a:ea typeface="Times New Roman"/>
                          <a:cs typeface="Arial" panose="020B0604020202020204" pitchFamily="34" charset="0"/>
                        </a:rPr>
                        <a:t>using </a:t>
                      </a:r>
                      <a:r>
                        <a:rPr lang="en-GB" sz="1000" i="1" baseline="0" dirty="0">
                          <a:solidFill>
                            <a:schemeClr val="tx1"/>
                          </a:solidFill>
                          <a:effectLst/>
                          <a:latin typeface="Arial" panose="020B0604020202020204" pitchFamily="34" charset="0"/>
                          <a:ea typeface="Times New Roman"/>
                          <a:cs typeface="Arial" panose="020B0604020202020204" pitchFamily="34" charset="0"/>
                        </a:rPr>
                        <a:t>the Job Profile and assessment criteria]</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1"/>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2"/>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3"/>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4"/>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5"/>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6"/>
                  </a:ext>
                </a:extLst>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0"/>
                  </a:ext>
                </a:extLst>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indicators</a:t>
                      </a: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indicator, 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601566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4176464"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4 – Label </a:t>
            </a:r>
          </a:p>
        </p:txBody>
      </p:sp>
      <p:graphicFrame>
        <p:nvGraphicFramePr>
          <p:cNvPr id="5" name="Table 4"/>
          <p:cNvGraphicFramePr>
            <a:graphicFrameLocks noGrp="1"/>
          </p:cNvGraphicFramePr>
          <p:nvPr>
            <p:extLst>
              <p:ext uri="{D42A27DB-BD31-4B8C-83A1-F6EECF244321}">
                <p14:modId xmlns:p14="http://schemas.microsoft.com/office/powerpoint/2010/main" val="2656236199"/>
              </p:ext>
            </p:extLst>
          </p:nvPr>
        </p:nvGraphicFramePr>
        <p:xfrm>
          <a:off x="107504" y="484513"/>
          <a:ext cx="8856984" cy="6256855"/>
        </p:xfrm>
        <a:graphic>
          <a:graphicData uri="http://schemas.openxmlformats.org/drawingml/2006/table">
            <a:tbl>
              <a:tblPr firstRow="1" bandRow="1">
                <a:tableStyleId>{2D5ABB26-0587-4C30-8999-92F81FD0307C}</a:tableStyleId>
              </a:tblPr>
              <a:tblGrid>
                <a:gridCol w="2376264">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38238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1" dirty="0">
                          <a:solidFill>
                            <a:schemeClr val="tx1"/>
                          </a:solidFill>
                          <a:effectLst/>
                          <a:latin typeface="Arial" panose="020B0604020202020204" pitchFamily="34" charset="0"/>
                          <a:ea typeface="Times New Roman"/>
                          <a:cs typeface="Arial" panose="020B0604020202020204" pitchFamily="34" charset="0"/>
                        </a:rPr>
                        <a:t>Insert a </a:t>
                      </a:r>
                      <a:r>
                        <a:rPr lang="en-GB" sz="1100" b="1" i="1" dirty="0">
                          <a:solidFill>
                            <a:schemeClr val="tx1"/>
                          </a:solidFill>
                          <a:effectLst/>
                          <a:latin typeface="Arial" panose="020B0604020202020204" pitchFamily="34" charset="0"/>
                          <a:ea typeface="Times New Roman"/>
                          <a:cs typeface="Arial" panose="020B0604020202020204" pitchFamily="34" charset="0"/>
                        </a:rPr>
                        <a:t>headline question</a:t>
                      </a:r>
                      <a:r>
                        <a:rPr lang="en-GB" sz="1100" i="1" dirty="0">
                          <a:solidFill>
                            <a:schemeClr val="tx1"/>
                          </a:solidFill>
                          <a:effectLst/>
                          <a:latin typeface="Arial" panose="020B0604020202020204" pitchFamily="34" charset="0"/>
                          <a:ea typeface="Times New Roman"/>
                          <a:cs typeface="Arial" panose="020B0604020202020204" pitchFamily="34" charset="0"/>
                        </a:rPr>
                        <a:t> and 5 or so typical</a:t>
                      </a:r>
                      <a:r>
                        <a:rPr lang="en-GB" sz="1100" i="1" baseline="0" dirty="0">
                          <a:solidFill>
                            <a:schemeClr val="tx1"/>
                          </a:solidFill>
                          <a:effectLst/>
                          <a:latin typeface="Arial" panose="020B0604020202020204" pitchFamily="34" charset="0"/>
                          <a:ea typeface="Times New Roman"/>
                          <a:cs typeface="Arial" panose="020B0604020202020204" pitchFamily="34" charset="0"/>
                        </a:rPr>
                        <a:t> prompt/probing questions. You should create questions based on the job profile and the assessment criteria for the role. The Interview Question Bank can be used to tailor questions to your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i="1" baseline="0" dirty="0">
                        <a:solidFill>
                          <a:schemeClr val="tx1"/>
                        </a:solidFill>
                        <a:effectLst/>
                        <a:latin typeface="Arial" panose="020B0604020202020204" pitchFamily="34" charset="0"/>
                        <a:ea typeface="Times New Roman"/>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169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5291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88041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3240360"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4 - Label</a:t>
            </a:r>
          </a:p>
        </p:txBody>
      </p:sp>
      <p:graphicFrame>
        <p:nvGraphicFramePr>
          <p:cNvPr id="4" name="Table 3"/>
          <p:cNvGraphicFramePr>
            <a:graphicFrameLocks noGrp="1"/>
          </p:cNvGraphicFramePr>
          <p:nvPr>
            <p:extLst>
              <p:ext uri="{D42A27DB-BD31-4B8C-83A1-F6EECF244321}">
                <p14:modId xmlns:p14="http://schemas.microsoft.com/office/powerpoint/2010/main" val="1807552651"/>
              </p:ext>
            </p:extLst>
          </p:nvPr>
        </p:nvGraphicFramePr>
        <p:xfrm>
          <a:off x="107503" y="547398"/>
          <a:ext cx="8931202" cy="6313294"/>
        </p:xfrm>
        <a:graphic>
          <a:graphicData uri="http://schemas.openxmlformats.org/drawingml/2006/table">
            <a:tbl>
              <a:tblPr/>
              <a:tblGrid>
                <a:gridCol w="3240361">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360040">
                  <a:extLst>
                    <a:ext uri="{9D8B030D-6E8A-4147-A177-3AD203B41FA5}">
                      <a16:colId xmlns:a16="http://schemas.microsoft.com/office/drawing/2014/main" val="20004"/>
                    </a:ext>
                  </a:extLst>
                </a:gridCol>
                <a:gridCol w="360040">
                  <a:extLst>
                    <a:ext uri="{9D8B030D-6E8A-4147-A177-3AD203B41FA5}">
                      <a16:colId xmlns:a16="http://schemas.microsoft.com/office/drawing/2014/main" val="20005"/>
                    </a:ext>
                  </a:extLst>
                </a:gridCol>
                <a:gridCol w="360040">
                  <a:extLst>
                    <a:ext uri="{9D8B030D-6E8A-4147-A177-3AD203B41FA5}">
                      <a16:colId xmlns:a16="http://schemas.microsoft.com/office/drawing/2014/main" val="20006"/>
                    </a:ext>
                  </a:extLst>
                </a:gridCol>
                <a:gridCol w="2304256">
                  <a:extLst>
                    <a:ext uri="{9D8B030D-6E8A-4147-A177-3AD203B41FA5}">
                      <a16:colId xmlns:a16="http://schemas.microsoft.com/office/drawing/2014/main" val="20007"/>
                    </a:ext>
                  </a:extLst>
                </a:gridCol>
                <a:gridCol w="1154337">
                  <a:extLst>
                    <a:ext uri="{9D8B030D-6E8A-4147-A177-3AD203B41FA5}">
                      <a16:colId xmlns:a16="http://schemas.microsoft.com/office/drawing/2014/main" val="20008"/>
                    </a:ext>
                  </a:extLst>
                </a:gridCol>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extLst>
                  <a:ext uri="{0D108BD9-81ED-4DB2-BD59-A6C34878D82A}">
                    <a16:rowId xmlns:a16="http://schemas.microsoft.com/office/drawing/2014/main" val="10000"/>
                  </a:ext>
                </a:extLst>
              </a:tr>
              <a:tr h="290627">
                <a:tc>
                  <a:txBody>
                    <a:bodyPr/>
                    <a:lstStyle/>
                    <a:p>
                      <a:pPr algn="l">
                        <a:spcAft>
                          <a:spcPts val="0"/>
                        </a:spcAft>
                      </a:pPr>
                      <a:r>
                        <a:rPr lang="en-GB" sz="1000" i="1" dirty="0">
                          <a:solidFill>
                            <a:schemeClr val="tx1"/>
                          </a:solidFill>
                          <a:effectLst/>
                          <a:latin typeface="Arial" panose="020B0604020202020204" pitchFamily="34" charset="0"/>
                          <a:ea typeface="Times New Roman"/>
                          <a:cs typeface="Arial" panose="020B0604020202020204" pitchFamily="34" charset="0"/>
                        </a:rPr>
                        <a:t>Insert</a:t>
                      </a:r>
                      <a:r>
                        <a:rPr lang="en-GB" sz="1000" i="1" baseline="0" dirty="0">
                          <a:solidFill>
                            <a:schemeClr val="tx1"/>
                          </a:solidFill>
                          <a:effectLst/>
                          <a:latin typeface="Arial" panose="020B0604020202020204" pitchFamily="34" charset="0"/>
                          <a:ea typeface="Times New Roman"/>
                          <a:cs typeface="Arial" panose="020B0604020202020204" pitchFamily="34" charset="0"/>
                        </a:rPr>
                        <a:t> +/-</a:t>
                      </a:r>
                      <a:r>
                        <a:rPr lang="en-GB" sz="1000" i="1" baseline="0" dirty="0" err="1">
                          <a:solidFill>
                            <a:schemeClr val="tx1"/>
                          </a:solidFill>
                          <a:effectLst/>
                          <a:latin typeface="Arial" panose="020B0604020202020204" pitchFamily="34" charset="0"/>
                          <a:ea typeface="Times New Roman"/>
                          <a:cs typeface="Arial" panose="020B0604020202020204" pitchFamily="34" charset="0"/>
                        </a:rPr>
                        <a:t>ive</a:t>
                      </a:r>
                      <a:r>
                        <a:rPr lang="en-GB" sz="1000" i="1" baseline="0" dirty="0">
                          <a:solidFill>
                            <a:schemeClr val="tx1"/>
                          </a:solidFill>
                          <a:effectLst/>
                          <a:latin typeface="Arial" panose="020B0604020202020204" pitchFamily="34" charset="0"/>
                          <a:ea typeface="Times New Roman"/>
                          <a:cs typeface="Arial" panose="020B0604020202020204" pitchFamily="34" charset="0"/>
                        </a:rPr>
                        <a:t> indicators </a:t>
                      </a:r>
                      <a:r>
                        <a:rPr lang="en-GB" sz="1000" i="1" dirty="0">
                          <a:solidFill>
                            <a:schemeClr val="tx1"/>
                          </a:solidFill>
                          <a:effectLst/>
                          <a:latin typeface="Arial" panose="020B0604020202020204" pitchFamily="34" charset="0"/>
                          <a:ea typeface="Times New Roman"/>
                          <a:cs typeface="Arial" panose="020B0604020202020204" pitchFamily="34" charset="0"/>
                        </a:rPr>
                        <a:t>using </a:t>
                      </a:r>
                      <a:r>
                        <a:rPr lang="en-GB" sz="1000" i="1" baseline="0" dirty="0">
                          <a:solidFill>
                            <a:schemeClr val="tx1"/>
                          </a:solidFill>
                          <a:effectLst/>
                          <a:latin typeface="Arial" panose="020B0604020202020204" pitchFamily="34" charset="0"/>
                          <a:ea typeface="Times New Roman"/>
                          <a:cs typeface="Arial" panose="020B0604020202020204" pitchFamily="34" charset="0"/>
                        </a:rPr>
                        <a:t>the Job Profile and assessment criteria]</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1"/>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2"/>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3"/>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4"/>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5"/>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6"/>
                  </a:ext>
                </a:extLst>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0"/>
                  </a:ext>
                </a:extLst>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indicators</a:t>
                      </a: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indicator, 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30817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3" y="116633"/>
            <a:ext cx="3816425"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5 - Label</a:t>
            </a:r>
          </a:p>
        </p:txBody>
      </p:sp>
      <p:graphicFrame>
        <p:nvGraphicFramePr>
          <p:cNvPr id="5" name="Table 4"/>
          <p:cNvGraphicFramePr>
            <a:graphicFrameLocks noGrp="1"/>
          </p:cNvGraphicFramePr>
          <p:nvPr>
            <p:extLst>
              <p:ext uri="{D42A27DB-BD31-4B8C-83A1-F6EECF244321}">
                <p14:modId xmlns:p14="http://schemas.microsoft.com/office/powerpoint/2010/main" val="2608858312"/>
              </p:ext>
            </p:extLst>
          </p:nvPr>
        </p:nvGraphicFramePr>
        <p:xfrm>
          <a:off x="107504" y="548681"/>
          <a:ext cx="8856984" cy="6192688"/>
        </p:xfrm>
        <a:graphic>
          <a:graphicData uri="http://schemas.openxmlformats.org/drawingml/2006/table">
            <a:tbl>
              <a:tblPr firstRow="1" bandRow="1">
                <a:tableStyleId>{2D5ABB26-0587-4C30-8999-92F81FD0307C}</a:tableStyleId>
              </a:tblPr>
              <a:tblGrid>
                <a:gridCol w="2376264">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66673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i="1" dirty="0">
                          <a:solidFill>
                            <a:schemeClr val="tx1"/>
                          </a:solidFill>
                          <a:effectLst/>
                          <a:latin typeface="Arial" panose="020B0604020202020204" pitchFamily="34" charset="0"/>
                          <a:ea typeface="Times New Roman"/>
                          <a:cs typeface="Arial" panose="020B0604020202020204" pitchFamily="34" charset="0"/>
                        </a:rPr>
                        <a:t>Insert a </a:t>
                      </a:r>
                      <a:r>
                        <a:rPr lang="en-GB" sz="1000" b="1" i="1" dirty="0">
                          <a:solidFill>
                            <a:schemeClr val="tx1"/>
                          </a:solidFill>
                          <a:effectLst/>
                          <a:latin typeface="Arial" panose="020B0604020202020204" pitchFamily="34" charset="0"/>
                          <a:ea typeface="Times New Roman"/>
                          <a:cs typeface="Arial" panose="020B0604020202020204" pitchFamily="34" charset="0"/>
                        </a:rPr>
                        <a:t>headline question</a:t>
                      </a:r>
                      <a:r>
                        <a:rPr lang="en-GB" sz="1000" i="1" dirty="0">
                          <a:solidFill>
                            <a:schemeClr val="tx1"/>
                          </a:solidFill>
                          <a:effectLst/>
                          <a:latin typeface="Arial" panose="020B0604020202020204" pitchFamily="34" charset="0"/>
                          <a:ea typeface="Times New Roman"/>
                          <a:cs typeface="Arial" panose="020B0604020202020204" pitchFamily="34" charset="0"/>
                        </a:rPr>
                        <a:t> and 5 or so typical</a:t>
                      </a:r>
                      <a:r>
                        <a:rPr lang="en-GB" sz="1000" i="1" baseline="0" dirty="0">
                          <a:solidFill>
                            <a:schemeClr val="tx1"/>
                          </a:solidFill>
                          <a:effectLst/>
                          <a:latin typeface="Arial" panose="020B0604020202020204" pitchFamily="34" charset="0"/>
                          <a:ea typeface="Times New Roman"/>
                          <a:cs typeface="Arial" panose="020B0604020202020204" pitchFamily="34" charset="0"/>
                        </a:rPr>
                        <a:t> prompt/probing questions. You should create questions based on the job profile and the assessment criteria for the role. The Interview Question Bank can be used to tailor questions to your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i="1" baseline="0" dirty="0">
                        <a:solidFill>
                          <a:schemeClr val="tx1"/>
                        </a:solidFill>
                        <a:effectLst/>
                        <a:latin typeface="Arial" panose="020B0604020202020204" pitchFamily="34" charset="0"/>
                        <a:ea typeface="Times New Roman"/>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9653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5129421">
                <a:tc>
                  <a:txBody>
                    <a:bodyPr/>
                    <a:lstStyle/>
                    <a:p>
                      <a:endParaRPr lang="en-GB" sz="1000" b="1" dirty="0">
                        <a:effectLst/>
                        <a:latin typeface="Arial"/>
                        <a:ea typeface="Times New Roman"/>
                        <a:cs typeface="Times New Roman"/>
                      </a:endParaRPr>
                    </a:p>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88041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4032448"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5 - Label</a:t>
            </a:r>
          </a:p>
        </p:txBody>
      </p:sp>
      <p:graphicFrame>
        <p:nvGraphicFramePr>
          <p:cNvPr id="4" name="Table 3"/>
          <p:cNvGraphicFramePr>
            <a:graphicFrameLocks noGrp="1"/>
          </p:cNvGraphicFramePr>
          <p:nvPr>
            <p:extLst>
              <p:ext uri="{D42A27DB-BD31-4B8C-83A1-F6EECF244321}">
                <p14:modId xmlns:p14="http://schemas.microsoft.com/office/powerpoint/2010/main" val="373781394"/>
              </p:ext>
            </p:extLst>
          </p:nvPr>
        </p:nvGraphicFramePr>
        <p:xfrm>
          <a:off x="107503" y="547398"/>
          <a:ext cx="8931202" cy="6313294"/>
        </p:xfrm>
        <a:graphic>
          <a:graphicData uri="http://schemas.openxmlformats.org/drawingml/2006/table">
            <a:tbl>
              <a:tblPr/>
              <a:tblGrid>
                <a:gridCol w="3240361">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360040">
                  <a:extLst>
                    <a:ext uri="{9D8B030D-6E8A-4147-A177-3AD203B41FA5}">
                      <a16:colId xmlns:a16="http://schemas.microsoft.com/office/drawing/2014/main" val="20004"/>
                    </a:ext>
                  </a:extLst>
                </a:gridCol>
                <a:gridCol w="360040">
                  <a:extLst>
                    <a:ext uri="{9D8B030D-6E8A-4147-A177-3AD203B41FA5}">
                      <a16:colId xmlns:a16="http://schemas.microsoft.com/office/drawing/2014/main" val="20005"/>
                    </a:ext>
                  </a:extLst>
                </a:gridCol>
                <a:gridCol w="360040">
                  <a:extLst>
                    <a:ext uri="{9D8B030D-6E8A-4147-A177-3AD203B41FA5}">
                      <a16:colId xmlns:a16="http://schemas.microsoft.com/office/drawing/2014/main" val="20006"/>
                    </a:ext>
                  </a:extLst>
                </a:gridCol>
                <a:gridCol w="2304256">
                  <a:extLst>
                    <a:ext uri="{9D8B030D-6E8A-4147-A177-3AD203B41FA5}">
                      <a16:colId xmlns:a16="http://schemas.microsoft.com/office/drawing/2014/main" val="20007"/>
                    </a:ext>
                  </a:extLst>
                </a:gridCol>
                <a:gridCol w="1154337">
                  <a:extLst>
                    <a:ext uri="{9D8B030D-6E8A-4147-A177-3AD203B41FA5}">
                      <a16:colId xmlns:a16="http://schemas.microsoft.com/office/drawing/2014/main" val="20008"/>
                    </a:ext>
                  </a:extLst>
                </a:gridCol>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extLst>
                  <a:ext uri="{0D108BD9-81ED-4DB2-BD59-A6C34878D82A}">
                    <a16:rowId xmlns:a16="http://schemas.microsoft.com/office/drawing/2014/main" val="10000"/>
                  </a:ext>
                </a:extLst>
              </a:tr>
              <a:tr h="290627">
                <a:tc>
                  <a:txBody>
                    <a:bodyPr/>
                    <a:lstStyle/>
                    <a:p>
                      <a:pPr algn="l">
                        <a:spcAft>
                          <a:spcPts val="0"/>
                        </a:spcAft>
                      </a:pPr>
                      <a:r>
                        <a:rPr lang="en-GB" sz="1000" i="1" dirty="0">
                          <a:solidFill>
                            <a:schemeClr val="tx1"/>
                          </a:solidFill>
                          <a:effectLst/>
                          <a:latin typeface="Arial" panose="020B0604020202020204" pitchFamily="34" charset="0"/>
                          <a:ea typeface="Times New Roman"/>
                          <a:cs typeface="Arial" panose="020B0604020202020204" pitchFamily="34" charset="0"/>
                        </a:rPr>
                        <a:t>Insert</a:t>
                      </a:r>
                      <a:r>
                        <a:rPr lang="en-GB" sz="1000" i="1" baseline="0" dirty="0">
                          <a:solidFill>
                            <a:schemeClr val="tx1"/>
                          </a:solidFill>
                          <a:effectLst/>
                          <a:latin typeface="Arial" panose="020B0604020202020204" pitchFamily="34" charset="0"/>
                          <a:ea typeface="Times New Roman"/>
                          <a:cs typeface="Arial" panose="020B0604020202020204" pitchFamily="34" charset="0"/>
                        </a:rPr>
                        <a:t> +/-</a:t>
                      </a:r>
                      <a:r>
                        <a:rPr lang="en-GB" sz="1000" i="1" baseline="0" dirty="0" err="1">
                          <a:solidFill>
                            <a:schemeClr val="tx1"/>
                          </a:solidFill>
                          <a:effectLst/>
                          <a:latin typeface="Arial" panose="020B0604020202020204" pitchFamily="34" charset="0"/>
                          <a:ea typeface="Times New Roman"/>
                          <a:cs typeface="Arial" panose="020B0604020202020204" pitchFamily="34" charset="0"/>
                        </a:rPr>
                        <a:t>ive</a:t>
                      </a:r>
                      <a:r>
                        <a:rPr lang="en-GB" sz="1000" i="1" baseline="0" dirty="0">
                          <a:solidFill>
                            <a:schemeClr val="tx1"/>
                          </a:solidFill>
                          <a:effectLst/>
                          <a:latin typeface="Arial" panose="020B0604020202020204" pitchFamily="34" charset="0"/>
                          <a:ea typeface="Times New Roman"/>
                          <a:cs typeface="Arial" panose="020B0604020202020204" pitchFamily="34" charset="0"/>
                        </a:rPr>
                        <a:t> indicators </a:t>
                      </a:r>
                      <a:r>
                        <a:rPr lang="en-GB" sz="1000" i="1" dirty="0">
                          <a:solidFill>
                            <a:schemeClr val="tx1"/>
                          </a:solidFill>
                          <a:effectLst/>
                          <a:latin typeface="Arial" panose="020B0604020202020204" pitchFamily="34" charset="0"/>
                          <a:ea typeface="Times New Roman"/>
                          <a:cs typeface="Arial" panose="020B0604020202020204" pitchFamily="34" charset="0"/>
                        </a:rPr>
                        <a:t>using </a:t>
                      </a:r>
                      <a:r>
                        <a:rPr lang="en-GB" sz="1000" i="1" baseline="0" dirty="0">
                          <a:solidFill>
                            <a:schemeClr val="tx1"/>
                          </a:solidFill>
                          <a:effectLst/>
                          <a:latin typeface="Arial" panose="020B0604020202020204" pitchFamily="34" charset="0"/>
                          <a:ea typeface="Times New Roman"/>
                          <a:cs typeface="Arial" panose="020B0604020202020204" pitchFamily="34" charset="0"/>
                        </a:rPr>
                        <a:t>the Job Profile and assessment criteria]</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1"/>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2"/>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3"/>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4"/>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5"/>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6"/>
                  </a:ext>
                </a:extLst>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0"/>
                  </a:ext>
                </a:extLst>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indicators</a:t>
                      </a: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indicator, 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53786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2376264"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Technical Competence</a:t>
            </a:r>
          </a:p>
        </p:txBody>
      </p:sp>
      <p:graphicFrame>
        <p:nvGraphicFramePr>
          <p:cNvPr id="5" name="Table 4"/>
          <p:cNvGraphicFramePr>
            <a:graphicFrameLocks noGrp="1"/>
          </p:cNvGraphicFramePr>
          <p:nvPr>
            <p:extLst>
              <p:ext uri="{D42A27DB-BD31-4B8C-83A1-F6EECF244321}">
                <p14:modId xmlns:p14="http://schemas.microsoft.com/office/powerpoint/2010/main" val="224985852"/>
              </p:ext>
            </p:extLst>
          </p:nvPr>
        </p:nvGraphicFramePr>
        <p:xfrm>
          <a:off x="107504" y="548680"/>
          <a:ext cx="8856984" cy="6417096"/>
        </p:xfrm>
        <a:graphic>
          <a:graphicData uri="http://schemas.openxmlformats.org/drawingml/2006/table">
            <a:tbl>
              <a:tblPr firstRow="1" bandRow="1">
                <a:tableStyleId>{2D5ABB26-0587-4C30-8999-92F81FD0307C}</a:tableStyleId>
              </a:tblPr>
              <a:tblGrid>
                <a:gridCol w="2376264">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14401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Arial" panose="020B0604020202020204" pitchFamily="34" charset="0"/>
                          <a:cs typeface="Arial" panose="020B0604020202020204" pitchFamily="34" charset="0"/>
                        </a:rPr>
                        <a:t>Insert</a:t>
                      </a:r>
                      <a:r>
                        <a:rPr lang="en-GB" sz="1000" b="0" baseline="0" dirty="0">
                          <a:solidFill>
                            <a:schemeClr val="tx1"/>
                          </a:solidFill>
                          <a:latin typeface="Arial" panose="020B0604020202020204" pitchFamily="34" charset="0"/>
                          <a:cs typeface="Arial" panose="020B0604020202020204" pitchFamily="34" charset="0"/>
                        </a:rPr>
                        <a:t> any technical questions or elements that are appropriate for the role – this may be a test, presentation or alternative assessment that forms part of the overall interview. The technical competence can be moved earlier in the interview to fit in with the format. </a:t>
                      </a:r>
                      <a:endParaRPr lang="en-GB" sz="10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320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5588808">
                <a:tc>
                  <a:txBody>
                    <a:bodyPr/>
                    <a:lstStyle/>
                    <a:p>
                      <a:endParaRPr lang="en-GB" sz="1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33056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2"/>
            <a:ext cx="2376264"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Technical Competence</a:t>
            </a:r>
          </a:p>
        </p:txBody>
      </p:sp>
      <p:graphicFrame>
        <p:nvGraphicFramePr>
          <p:cNvPr id="4" name="Table 3"/>
          <p:cNvGraphicFramePr>
            <a:graphicFrameLocks noGrp="1"/>
          </p:cNvGraphicFramePr>
          <p:nvPr>
            <p:extLst>
              <p:ext uri="{D42A27DB-BD31-4B8C-83A1-F6EECF244321}">
                <p14:modId xmlns:p14="http://schemas.microsoft.com/office/powerpoint/2010/main" val="1354565174"/>
              </p:ext>
            </p:extLst>
          </p:nvPr>
        </p:nvGraphicFramePr>
        <p:xfrm>
          <a:off x="107503" y="547398"/>
          <a:ext cx="8931202" cy="6313294"/>
        </p:xfrm>
        <a:graphic>
          <a:graphicData uri="http://schemas.openxmlformats.org/drawingml/2006/table">
            <a:tbl>
              <a:tblPr/>
              <a:tblGrid>
                <a:gridCol w="3240361">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360040">
                  <a:extLst>
                    <a:ext uri="{9D8B030D-6E8A-4147-A177-3AD203B41FA5}">
                      <a16:colId xmlns:a16="http://schemas.microsoft.com/office/drawing/2014/main" val="20004"/>
                    </a:ext>
                  </a:extLst>
                </a:gridCol>
                <a:gridCol w="360040">
                  <a:extLst>
                    <a:ext uri="{9D8B030D-6E8A-4147-A177-3AD203B41FA5}">
                      <a16:colId xmlns:a16="http://schemas.microsoft.com/office/drawing/2014/main" val="20005"/>
                    </a:ext>
                  </a:extLst>
                </a:gridCol>
                <a:gridCol w="360040">
                  <a:extLst>
                    <a:ext uri="{9D8B030D-6E8A-4147-A177-3AD203B41FA5}">
                      <a16:colId xmlns:a16="http://schemas.microsoft.com/office/drawing/2014/main" val="20006"/>
                    </a:ext>
                  </a:extLst>
                </a:gridCol>
                <a:gridCol w="2304256">
                  <a:extLst>
                    <a:ext uri="{9D8B030D-6E8A-4147-A177-3AD203B41FA5}">
                      <a16:colId xmlns:a16="http://schemas.microsoft.com/office/drawing/2014/main" val="20007"/>
                    </a:ext>
                  </a:extLst>
                </a:gridCol>
                <a:gridCol w="1154337">
                  <a:extLst>
                    <a:ext uri="{9D8B030D-6E8A-4147-A177-3AD203B41FA5}">
                      <a16:colId xmlns:a16="http://schemas.microsoft.com/office/drawing/2014/main" val="20008"/>
                    </a:ext>
                  </a:extLst>
                </a:gridCol>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extLst>
                  <a:ext uri="{0D108BD9-81ED-4DB2-BD59-A6C34878D82A}">
                    <a16:rowId xmlns:a16="http://schemas.microsoft.com/office/drawing/2014/main" val="10000"/>
                  </a:ext>
                </a:extLst>
              </a:tr>
              <a:tr h="290627">
                <a:tc>
                  <a:txBody>
                    <a:bodyPr/>
                    <a:lstStyle/>
                    <a:p>
                      <a:pPr algn="l">
                        <a:spcAft>
                          <a:spcPts val="0"/>
                        </a:spcAft>
                      </a:pPr>
                      <a:r>
                        <a:rPr lang="en-GB" sz="1000" i="1" dirty="0">
                          <a:solidFill>
                            <a:schemeClr val="tx1"/>
                          </a:solidFill>
                          <a:effectLst/>
                          <a:latin typeface="Arial" panose="020B0604020202020204" pitchFamily="34" charset="0"/>
                          <a:ea typeface="Times New Roman"/>
                          <a:cs typeface="Arial" panose="020B0604020202020204" pitchFamily="34" charset="0"/>
                        </a:rPr>
                        <a:t>Insert</a:t>
                      </a:r>
                      <a:r>
                        <a:rPr lang="en-GB" sz="1000" i="1" baseline="0" dirty="0">
                          <a:solidFill>
                            <a:schemeClr val="tx1"/>
                          </a:solidFill>
                          <a:effectLst/>
                          <a:latin typeface="Arial" panose="020B0604020202020204" pitchFamily="34" charset="0"/>
                          <a:ea typeface="Times New Roman"/>
                          <a:cs typeface="Arial" panose="020B0604020202020204" pitchFamily="34" charset="0"/>
                        </a:rPr>
                        <a:t> +/-</a:t>
                      </a:r>
                      <a:r>
                        <a:rPr lang="en-GB" sz="1000" i="1" baseline="0" dirty="0" err="1">
                          <a:solidFill>
                            <a:schemeClr val="tx1"/>
                          </a:solidFill>
                          <a:effectLst/>
                          <a:latin typeface="Arial" panose="020B0604020202020204" pitchFamily="34" charset="0"/>
                          <a:ea typeface="Times New Roman"/>
                          <a:cs typeface="Arial" panose="020B0604020202020204" pitchFamily="34" charset="0"/>
                        </a:rPr>
                        <a:t>ive</a:t>
                      </a:r>
                      <a:r>
                        <a:rPr lang="en-GB" sz="1000" i="1" baseline="0" dirty="0">
                          <a:solidFill>
                            <a:schemeClr val="tx1"/>
                          </a:solidFill>
                          <a:effectLst/>
                          <a:latin typeface="Arial" panose="020B0604020202020204" pitchFamily="34" charset="0"/>
                          <a:ea typeface="Times New Roman"/>
                          <a:cs typeface="Arial" panose="020B0604020202020204" pitchFamily="34" charset="0"/>
                        </a:rPr>
                        <a:t> indicators </a:t>
                      </a:r>
                      <a:r>
                        <a:rPr lang="en-GB" sz="1000" i="1" dirty="0">
                          <a:solidFill>
                            <a:schemeClr val="tx1"/>
                          </a:solidFill>
                          <a:effectLst/>
                          <a:latin typeface="Arial" panose="020B0604020202020204" pitchFamily="34" charset="0"/>
                          <a:ea typeface="Times New Roman"/>
                          <a:cs typeface="Arial" panose="020B0604020202020204" pitchFamily="34" charset="0"/>
                        </a:rPr>
                        <a:t>using </a:t>
                      </a:r>
                      <a:r>
                        <a:rPr lang="en-GB" sz="1000" i="1" baseline="0" dirty="0">
                          <a:solidFill>
                            <a:schemeClr val="tx1"/>
                          </a:solidFill>
                          <a:effectLst/>
                          <a:latin typeface="Arial" panose="020B0604020202020204" pitchFamily="34" charset="0"/>
                          <a:ea typeface="Times New Roman"/>
                          <a:cs typeface="Arial" panose="020B0604020202020204" pitchFamily="34" charset="0"/>
                        </a:rPr>
                        <a:t>the Job Profile and your knowledge of the role]</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1"/>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2"/>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3"/>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4"/>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5"/>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6"/>
                  </a:ext>
                </a:extLst>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0"/>
                  </a:ext>
                </a:extLst>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indicators</a:t>
                      </a: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indicator, 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485561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2376264"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Over to the candidate</a:t>
            </a:r>
          </a:p>
        </p:txBody>
      </p:sp>
      <p:graphicFrame>
        <p:nvGraphicFramePr>
          <p:cNvPr id="5" name="Table 4"/>
          <p:cNvGraphicFramePr>
            <a:graphicFrameLocks noGrp="1"/>
          </p:cNvGraphicFramePr>
          <p:nvPr>
            <p:extLst>
              <p:ext uri="{D42A27DB-BD31-4B8C-83A1-F6EECF244321}">
                <p14:modId xmlns:p14="http://schemas.microsoft.com/office/powerpoint/2010/main" val="701398249"/>
              </p:ext>
            </p:extLst>
          </p:nvPr>
        </p:nvGraphicFramePr>
        <p:xfrm>
          <a:off x="107504" y="548679"/>
          <a:ext cx="8856984" cy="6206545"/>
        </p:xfrm>
        <a:graphic>
          <a:graphicData uri="http://schemas.openxmlformats.org/drawingml/2006/table">
            <a:tbl>
              <a:tblPr firstRow="1" bandRow="1">
                <a:tableStyleId>{2D5ABB26-0587-4C30-8999-92F81FD0307C}</a:tableStyleId>
              </a:tblPr>
              <a:tblGrid>
                <a:gridCol w="2376264">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38238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Arial" panose="020B0604020202020204" pitchFamily="34" charset="0"/>
                          <a:cs typeface="Arial" panose="020B0604020202020204" pitchFamily="34" charset="0"/>
                        </a:rPr>
                        <a:t>This is an opportunity to ask the candidate what learning or support they may need from us in the role. </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dirty="0">
                          <a:solidFill>
                            <a:schemeClr val="tx1"/>
                          </a:solidFill>
                          <a:latin typeface="Arial" panose="020B0604020202020204" pitchFamily="34" charset="0"/>
                          <a:cs typeface="Arial" panose="020B0604020202020204" pitchFamily="34" charset="0"/>
                        </a:rPr>
                        <a:t>It is equally important to then handover to the candidate and ask them whether they have any questions for the panel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169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2696683">
                <a:tc>
                  <a:txBody>
                    <a:bodyPr/>
                    <a:lstStyle/>
                    <a:p>
                      <a:endParaRPr lang="en-GB" sz="1000" b="1" dirty="0"/>
                    </a:p>
                    <a:p>
                      <a:r>
                        <a:rPr lang="en-GB" sz="1100" b="1" kern="1200" dirty="0">
                          <a:solidFill>
                            <a:schemeClr val="tx1"/>
                          </a:solidFill>
                          <a:effectLst/>
                          <a:latin typeface="Arial" panose="020B0604020202020204" pitchFamily="34" charset="0"/>
                          <a:ea typeface="+mn-ea"/>
                          <a:cs typeface="Arial" panose="020B0604020202020204" pitchFamily="34" charset="0"/>
                        </a:rPr>
                        <a:t>If you were successful, what learning or other support do you feel you might need? </a:t>
                      </a:r>
                    </a:p>
                    <a:p>
                      <a:endParaRPr lang="en-GB" sz="1100" b="1" kern="1200" dirty="0">
                        <a:solidFill>
                          <a:schemeClr val="tx1"/>
                        </a:solidFill>
                        <a:effectLst/>
                        <a:latin typeface="Arial" panose="020B0604020202020204" pitchFamily="34" charset="0"/>
                        <a:ea typeface="+mn-ea"/>
                        <a:cs typeface="Arial" panose="020B0604020202020204" pitchFamily="34" charset="0"/>
                      </a:endParaRPr>
                    </a:p>
                    <a:p>
                      <a:endParaRPr lang="en-GB" sz="1100" b="1" kern="1200" dirty="0">
                        <a:solidFill>
                          <a:schemeClr val="tx1"/>
                        </a:solidFill>
                        <a:effectLst/>
                        <a:latin typeface="Arial" panose="020B0604020202020204" pitchFamily="34" charset="0"/>
                        <a:ea typeface="+mn-ea"/>
                        <a:cs typeface="Arial" panose="020B0604020202020204" pitchFamily="34" charset="0"/>
                      </a:endParaRPr>
                    </a:p>
                    <a:p>
                      <a:endParaRPr lang="en-GB" sz="1100" b="1" kern="1200" dirty="0">
                        <a:solidFill>
                          <a:schemeClr val="tx1"/>
                        </a:solidFill>
                        <a:effectLst/>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96683">
                <a:tc>
                  <a:txBody>
                    <a:bodyPr/>
                    <a:lstStyle/>
                    <a:p>
                      <a:endParaRPr lang="en-GB" sz="1100" kern="1200" dirty="0">
                        <a:solidFill>
                          <a:schemeClr val="tx1"/>
                        </a:solidFill>
                        <a:effectLst/>
                        <a:latin typeface="Arial" panose="020B0604020202020204" pitchFamily="34" charset="0"/>
                        <a:ea typeface="+mn-ea"/>
                        <a:cs typeface="Arial" panose="020B0604020202020204" pitchFamily="34" charset="0"/>
                      </a:endParaRPr>
                    </a:p>
                    <a:p>
                      <a:r>
                        <a:rPr lang="en-GB" sz="1100" b="1" kern="1200" dirty="0">
                          <a:solidFill>
                            <a:schemeClr val="tx1"/>
                          </a:solidFill>
                          <a:effectLst/>
                          <a:latin typeface="Arial" panose="020B0604020202020204" pitchFamily="34" charset="0"/>
                          <a:ea typeface="+mn-ea"/>
                          <a:cs typeface="Arial" panose="020B0604020202020204" pitchFamily="34" charset="0"/>
                        </a:rPr>
                        <a:t>Do you have anything you would like to highlight which you perhaps haven’t had a chance to as yet during this interview? </a:t>
                      </a:r>
                    </a:p>
                    <a:p>
                      <a:endParaRPr lang="en-GB" sz="1100" b="1" kern="1200" dirty="0">
                        <a:solidFill>
                          <a:schemeClr val="tx1"/>
                        </a:solidFill>
                        <a:effectLst/>
                        <a:latin typeface="Arial" panose="020B0604020202020204" pitchFamily="34" charset="0"/>
                        <a:ea typeface="+mn-ea"/>
                        <a:cs typeface="Arial" panose="020B0604020202020204" pitchFamily="34" charset="0"/>
                      </a:endParaRPr>
                    </a:p>
                    <a:p>
                      <a:endParaRPr lang="en-GB" sz="1100" kern="1200" dirty="0">
                        <a:solidFill>
                          <a:schemeClr val="tx1"/>
                        </a:solidFill>
                        <a:effectLst/>
                        <a:latin typeface="Arial" panose="020B0604020202020204" pitchFamily="34" charset="0"/>
                        <a:ea typeface="+mn-ea"/>
                        <a:cs typeface="Arial" panose="020B0604020202020204" pitchFamily="34" charset="0"/>
                      </a:endParaRPr>
                    </a:p>
                    <a:p>
                      <a:endParaRPr lang="en-GB" sz="1100" b="1" kern="1200" dirty="0">
                        <a:solidFill>
                          <a:schemeClr val="tx1"/>
                        </a:solidFill>
                        <a:effectLst/>
                        <a:latin typeface="Arial" panose="020B0604020202020204" pitchFamily="34" charset="0"/>
                        <a:ea typeface="+mn-ea"/>
                        <a:cs typeface="Arial" panose="020B0604020202020204" pitchFamily="34" charset="0"/>
                      </a:endParaRPr>
                    </a:p>
                    <a:p>
                      <a:r>
                        <a:rPr lang="en-GB" sz="1100" b="1" kern="1200" dirty="0">
                          <a:solidFill>
                            <a:schemeClr val="tx1"/>
                          </a:solidFill>
                          <a:effectLst/>
                          <a:latin typeface="Arial" panose="020B0604020202020204" pitchFamily="34" charset="0"/>
                          <a:ea typeface="+mn-ea"/>
                          <a:cs typeface="Arial" panose="020B0604020202020204" pitchFamily="34" charset="0"/>
                        </a:rPr>
                        <a:t>Do you have any questions for us? </a:t>
                      </a:r>
                      <a:endParaRPr lang="en-GB" sz="1100" kern="1200" dirty="0">
                        <a:solidFill>
                          <a:schemeClr val="tx1"/>
                        </a:solidFill>
                        <a:effectLst/>
                        <a:latin typeface="Arial" panose="020B0604020202020204" pitchFamily="34" charset="0"/>
                        <a:ea typeface="+mn-ea"/>
                        <a:cs typeface="Arial" panose="020B0604020202020204" pitchFamily="34" charset="0"/>
                      </a:endParaRPr>
                    </a:p>
                    <a:p>
                      <a:endParaRPr lang="en-GB" sz="11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5747810"/>
                  </a:ext>
                </a:extLst>
              </a:tr>
            </a:tbl>
          </a:graphicData>
        </a:graphic>
      </p:graphicFrame>
    </p:spTree>
    <p:extLst>
      <p:ext uri="{BB962C8B-B14F-4D97-AF65-F5344CB8AC3E}">
        <p14:creationId xmlns:p14="http://schemas.microsoft.com/office/powerpoint/2010/main" val="3111692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233505610"/>
              </p:ext>
            </p:extLst>
          </p:nvPr>
        </p:nvGraphicFramePr>
        <p:xfrm>
          <a:off x="107504" y="188640"/>
          <a:ext cx="8856984" cy="2431896"/>
        </p:xfrm>
        <a:graphic>
          <a:graphicData uri="http://schemas.openxmlformats.org/drawingml/2006/table">
            <a:tbl>
              <a:tblPr firstRow="1" bandRow="1">
                <a:tableStyleId>{2D5ABB26-0587-4C30-8999-92F81FD0307C}</a:tableStyleId>
              </a:tblPr>
              <a:tblGrid>
                <a:gridCol w="5544616">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tblGrid>
              <a:tr h="144016">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Arial" panose="020B0604020202020204" pitchFamily="34" charset="0"/>
                          <a:cs typeface="Arial" panose="020B0604020202020204" pitchFamily="34" charset="0"/>
                        </a:rPr>
                        <a:t>Summary</a:t>
                      </a:r>
                      <a:r>
                        <a:rPr lang="en-GB" sz="1400" b="1" baseline="0" dirty="0">
                          <a:solidFill>
                            <a:schemeClr val="tx1"/>
                          </a:solidFill>
                          <a:latin typeface="Arial" panose="020B0604020202020204" pitchFamily="34" charset="0"/>
                          <a:cs typeface="Arial" panose="020B0604020202020204" pitchFamily="34" charset="0"/>
                        </a:rPr>
                        <a:t> </a:t>
                      </a:r>
                      <a:r>
                        <a:rPr lang="en-GB" sz="1400" b="1" dirty="0">
                          <a:solidFill>
                            <a:schemeClr val="tx1"/>
                          </a:solidFill>
                          <a:latin typeface="Arial" panose="020B0604020202020204" pitchFamily="34" charset="0"/>
                          <a:cs typeface="Arial" panose="020B0604020202020204" pitchFamily="34" charset="0"/>
                        </a:rPr>
                        <a:t>Page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152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Behaviour / Value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gridSpan="5">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Overall</a:t>
                      </a:r>
                      <a:r>
                        <a:rPr lang="en-GB" sz="1000" b="1" baseline="0" dirty="0">
                          <a:solidFill>
                            <a:schemeClr val="bg1"/>
                          </a:solidFill>
                          <a:latin typeface="Arial" panose="020B0604020202020204" pitchFamily="34" charset="0"/>
                          <a:cs typeface="Arial" panose="020B0604020202020204" pitchFamily="34" charset="0"/>
                        </a:rPr>
                        <a:t> Score</a:t>
                      </a: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271264">
                <a:tc>
                  <a:txBody>
                    <a:bodyPr/>
                    <a:lstStyle/>
                    <a:p>
                      <a:r>
                        <a:rPr lang="en-GB" sz="1200" b="0" dirty="0">
                          <a:latin typeface="Arial" panose="020B0604020202020204" pitchFamily="34" charset="0"/>
                          <a:cs typeface="Arial" panose="020B0604020202020204" pitchFamily="34" charset="0"/>
                        </a:rPr>
                        <a:t>Motivation</a:t>
                      </a:r>
                      <a:r>
                        <a:rPr lang="en-GB" sz="1200" b="0" baseline="0" dirty="0">
                          <a:latin typeface="Arial" panose="020B0604020202020204" pitchFamily="34" charset="0"/>
                          <a:cs typeface="Arial" panose="020B0604020202020204" pitchFamily="34" charset="0"/>
                        </a:rPr>
                        <a:t> </a:t>
                      </a:r>
                      <a:endParaRPr lang="en-GB" sz="1200" b="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99080">
                <a:tc>
                  <a:txBody>
                    <a:bodyPr/>
                    <a:lstStyle/>
                    <a:p>
                      <a:r>
                        <a:rPr lang="en-GB" sz="1200" b="0" dirty="0">
                          <a:latin typeface="Arial" panose="020B0604020202020204" pitchFamily="34" charset="0"/>
                          <a:cs typeface="Arial" panose="020B0604020202020204" pitchFamily="34" charset="0"/>
                        </a:rPr>
                        <a:t>Question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40960">
                <a:tc>
                  <a:txBody>
                    <a:bodyPr/>
                    <a:lstStyle/>
                    <a:p>
                      <a:r>
                        <a:rPr lang="en-GB" sz="1200" b="0" dirty="0">
                          <a:latin typeface="Arial" panose="020B0604020202020204" pitchFamily="34" charset="0"/>
                          <a:cs typeface="Arial" panose="020B0604020202020204" pitchFamily="34" charset="0"/>
                        </a:rPr>
                        <a:t>Question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Question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32">
                <a:tc>
                  <a:txBody>
                    <a:bodyPr/>
                    <a:lstStyle/>
                    <a:p>
                      <a:r>
                        <a:rPr lang="en-GB" sz="1200" b="0" dirty="0">
                          <a:latin typeface="Arial" panose="020B0604020202020204" pitchFamily="34" charset="0"/>
                          <a:cs typeface="Arial" panose="020B0604020202020204" pitchFamily="34" charset="0"/>
                        </a:rPr>
                        <a:t>Question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32">
                <a:tc>
                  <a:txBody>
                    <a:bodyPr/>
                    <a:lstStyle/>
                    <a:p>
                      <a:r>
                        <a:rPr lang="en-GB" sz="1200" b="0" dirty="0">
                          <a:latin typeface="Arial" panose="020B0604020202020204" pitchFamily="34" charset="0"/>
                          <a:cs typeface="Arial" panose="020B0604020202020204" pitchFamily="34" charset="0"/>
                        </a:rPr>
                        <a:t>Question 5 / Technical competence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latin typeface="Arial" panose="020B0604020202020204" pitchFamily="34" charset="0"/>
                          <a:cs typeface="Arial" panose="020B0604020202020204" pitchFamily="34"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87962383"/>
              </p:ext>
            </p:extLst>
          </p:nvPr>
        </p:nvGraphicFramePr>
        <p:xfrm>
          <a:off x="107504" y="2780929"/>
          <a:ext cx="8931202" cy="3764741"/>
        </p:xfrm>
        <a:graphic>
          <a:graphicData uri="http://schemas.openxmlformats.org/drawingml/2006/table">
            <a:tbl>
              <a:tblPr/>
              <a:tblGrid>
                <a:gridCol w="8931202">
                  <a:extLst>
                    <a:ext uri="{9D8B030D-6E8A-4147-A177-3AD203B41FA5}">
                      <a16:colId xmlns:a16="http://schemas.microsoft.com/office/drawing/2014/main" val="20000"/>
                    </a:ext>
                  </a:extLst>
                </a:gridCol>
              </a:tblGrid>
              <a:tr h="273095">
                <a:tc>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Summary of Key</a:t>
                      </a:r>
                      <a:r>
                        <a:rPr lang="en-GB" sz="1000" b="1" i="1" baseline="0" dirty="0">
                          <a:effectLst/>
                          <a:latin typeface="Arial" panose="020B0604020202020204" pitchFamily="34" charset="0"/>
                          <a:ea typeface="Times New Roman"/>
                          <a:cs typeface="Arial" panose="020B0604020202020204" pitchFamily="34" charset="0"/>
                        </a:rPr>
                        <a:t> </a:t>
                      </a:r>
                      <a:r>
                        <a:rPr lang="en-GB" sz="1000" b="1" i="1" dirty="0">
                          <a:effectLst/>
                          <a:latin typeface="Arial" panose="020B0604020202020204" pitchFamily="34" charset="0"/>
                          <a:ea typeface="Times New Roman"/>
                          <a:cs typeface="Arial" panose="020B0604020202020204" pitchFamily="34" charset="0"/>
                        </a:rPr>
                        <a:t>Strengths (from all Questions / Elements)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60298">
                <a:tc>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7841">
                <a:tc>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Summary of Key Development Areas (from all Questions</a:t>
                      </a:r>
                      <a:r>
                        <a:rPr lang="en-GB" sz="1000" b="1" i="1">
                          <a:effectLst/>
                          <a:latin typeface="Arial" panose="020B0604020202020204" pitchFamily="34" charset="0"/>
                          <a:ea typeface="Times New Roman"/>
                          <a:cs typeface="Arial" panose="020B0604020202020204" pitchFamily="34" charset="0"/>
                        </a:rPr>
                        <a:t>/ Elements)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3507">
                <a:tc>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70012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6630"/>
            <a:ext cx="3240360"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How to Conduct an Interview</a:t>
            </a:r>
          </a:p>
        </p:txBody>
      </p:sp>
      <p:sp>
        <p:nvSpPr>
          <p:cNvPr id="5" name="Rectangle 4"/>
          <p:cNvSpPr/>
          <p:nvPr/>
        </p:nvSpPr>
        <p:spPr>
          <a:xfrm>
            <a:off x="179512" y="548680"/>
            <a:ext cx="3960440" cy="28083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a:t>Before the Interview</a:t>
            </a:r>
          </a:p>
          <a:p>
            <a:pPr algn="ctr"/>
            <a:endParaRPr lang="en-GB" sz="1100" dirty="0"/>
          </a:p>
          <a:p>
            <a:pPr marL="285750" indent="-285750">
              <a:buFont typeface="Arial" panose="020B0604020202020204" pitchFamily="34" charset="0"/>
              <a:buChar char="•"/>
            </a:pPr>
            <a:r>
              <a:rPr lang="en-GB" sz="1200" dirty="0"/>
              <a:t>Attend “Inclusive Recruitment Training”</a:t>
            </a:r>
          </a:p>
          <a:p>
            <a:pPr marL="285750" indent="-285750">
              <a:buFont typeface="Arial" panose="020B0604020202020204" pitchFamily="34" charset="0"/>
              <a:buChar char="•"/>
            </a:pPr>
            <a:r>
              <a:rPr lang="en-GB" sz="1200" dirty="0"/>
              <a:t>Secure a diverse recruitment panel, 3 panellists is preferred</a:t>
            </a:r>
          </a:p>
          <a:p>
            <a:pPr marL="285750" indent="-285750">
              <a:buFont typeface="Arial" panose="020B0604020202020204" pitchFamily="34" charset="0"/>
              <a:buChar char="•"/>
            </a:pPr>
            <a:r>
              <a:rPr lang="en-GB" sz="1200" dirty="0"/>
              <a:t>Book the necessary room(s) or MS Teams meetings</a:t>
            </a:r>
          </a:p>
          <a:p>
            <a:pPr marL="285750" indent="-285750">
              <a:buFont typeface="Arial" panose="020B0604020202020204" pitchFamily="34" charset="0"/>
              <a:buChar char="•"/>
            </a:pPr>
            <a:r>
              <a:rPr lang="en-GB" sz="1200" dirty="0"/>
              <a:t>Complete the Interview Pack with your questions and ratings.</a:t>
            </a:r>
          </a:p>
          <a:p>
            <a:pPr marL="285750" indent="-285750">
              <a:buFont typeface="Arial" panose="020B0604020202020204" pitchFamily="34" charset="0"/>
              <a:buChar char="•"/>
            </a:pPr>
            <a:r>
              <a:rPr lang="en-GB" sz="1200" dirty="0"/>
              <a:t>Print off the interview pack and CV (1 per interviewer)</a:t>
            </a:r>
          </a:p>
          <a:p>
            <a:pPr marL="285750" indent="-285750">
              <a:buFont typeface="Arial" panose="020B0604020202020204" pitchFamily="34" charset="0"/>
              <a:buChar char="•"/>
            </a:pPr>
            <a:r>
              <a:rPr lang="en-GB" sz="1200" dirty="0"/>
              <a:t>Set up the room with chairs and water and any materials required for assessments</a:t>
            </a:r>
          </a:p>
          <a:p>
            <a:pPr marL="285750" indent="-285750">
              <a:buFont typeface="Arial" panose="020B0604020202020204" pitchFamily="34" charset="0"/>
              <a:buChar char="•"/>
            </a:pPr>
            <a:r>
              <a:rPr lang="en-GB" sz="1200" dirty="0"/>
              <a:t>Decide on the interview questions (we suggest Motivation and 4/5 Behavioural Questions) and your approach (take it in turns asking questions  vs. one interviewer asks all the questions and the other writes).</a:t>
            </a:r>
          </a:p>
        </p:txBody>
      </p:sp>
      <p:sp>
        <p:nvSpPr>
          <p:cNvPr id="7" name="Rectangle 6"/>
          <p:cNvSpPr/>
          <p:nvPr/>
        </p:nvSpPr>
        <p:spPr>
          <a:xfrm>
            <a:off x="4664427" y="548680"/>
            <a:ext cx="4372069" cy="230425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400" b="1" dirty="0"/>
              <a:t>At the start of the Interview</a:t>
            </a:r>
          </a:p>
          <a:p>
            <a:pPr algn="ctr"/>
            <a:endParaRPr lang="en-GB" sz="1400" dirty="0"/>
          </a:p>
          <a:p>
            <a:pPr marL="285750" indent="-285750">
              <a:buFont typeface="Arial" panose="020B0604020202020204" pitchFamily="34" charset="0"/>
              <a:buChar char="•"/>
            </a:pPr>
            <a:r>
              <a:rPr lang="en-GB" sz="1200" dirty="0"/>
              <a:t>Introduce yourself, your role, how long you have been at Camden, explain the current team, etc. (Build rapport)</a:t>
            </a:r>
          </a:p>
          <a:p>
            <a:pPr marL="285750" indent="-285750">
              <a:buFont typeface="Arial" panose="020B0604020202020204" pitchFamily="34" charset="0"/>
              <a:buChar char="•"/>
            </a:pPr>
            <a:r>
              <a:rPr lang="en-GB" sz="1200" dirty="0"/>
              <a:t>Explain the format of the day (the interview, and any other exercises e.g. presentation)</a:t>
            </a:r>
          </a:p>
          <a:p>
            <a:endParaRPr lang="en-GB" sz="1200" dirty="0"/>
          </a:p>
          <a:p>
            <a:pPr marL="285750" indent="-285750">
              <a:buFont typeface="Arial" panose="020B0604020202020204" pitchFamily="34" charset="0"/>
              <a:buChar char="•"/>
            </a:pPr>
            <a:r>
              <a:rPr lang="en-GB" sz="1200" dirty="0"/>
              <a:t>Explain “</a:t>
            </a:r>
            <a:r>
              <a:rPr lang="en-GB" sz="1200" b="1" dirty="0"/>
              <a:t>You are asked to give specific examples during the interview. It is OK to take some time to think of your answer</a:t>
            </a:r>
            <a:r>
              <a:rPr lang="en-GB" sz="1200" dirty="0"/>
              <a:t>. </a:t>
            </a:r>
            <a:r>
              <a:rPr lang="en-GB" sz="1200" b="1" dirty="0"/>
              <a:t>We will be taking notes to remind us what you have said, but we are listening even if we lose eye contact</a:t>
            </a:r>
            <a:r>
              <a:rPr lang="en-GB" sz="1200" dirty="0"/>
              <a:t>”.</a:t>
            </a:r>
          </a:p>
        </p:txBody>
      </p:sp>
      <p:sp>
        <p:nvSpPr>
          <p:cNvPr id="8" name="Rectangle 7"/>
          <p:cNvSpPr/>
          <p:nvPr/>
        </p:nvSpPr>
        <p:spPr>
          <a:xfrm>
            <a:off x="179512" y="3501008"/>
            <a:ext cx="3960440" cy="324036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400" b="1" dirty="0"/>
              <a:t>Ending the Interview</a:t>
            </a:r>
          </a:p>
          <a:p>
            <a:pPr marL="285750" indent="-285750">
              <a:buFont typeface="Arial" panose="020B0604020202020204" pitchFamily="34" charset="0"/>
              <a:buChar char="•"/>
            </a:pPr>
            <a:r>
              <a:rPr lang="en-GB" sz="1200" dirty="0"/>
              <a:t>Thank them and explain that is the end of the interview</a:t>
            </a:r>
          </a:p>
          <a:p>
            <a:pPr marL="285750" indent="-285750">
              <a:buFont typeface="Arial" panose="020B0604020202020204" pitchFamily="34" charset="0"/>
              <a:buChar char="•"/>
            </a:pPr>
            <a:r>
              <a:rPr lang="en-GB" sz="1200" dirty="0"/>
              <a:t>Ask the candidate if they have any questions</a:t>
            </a:r>
          </a:p>
          <a:p>
            <a:pPr marL="285750" indent="-285750">
              <a:buFont typeface="Arial" panose="020B0604020202020204" pitchFamily="34" charset="0"/>
              <a:buChar char="•"/>
            </a:pPr>
            <a:r>
              <a:rPr lang="en-GB" sz="1200" dirty="0"/>
              <a:t>Explain the next steps in the process (timeframes and that feedback will be available at a later date if they would like it)</a:t>
            </a:r>
          </a:p>
          <a:p>
            <a:pPr marL="285750" indent="-285750">
              <a:buFont typeface="Arial" panose="020B0604020202020204" pitchFamily="34" charset="0"/>
              <a:buChar char="•"/>
            </a:pPr>
            <a:r>
              <a:rPr lang="en-GB" sz="1200" dirty="0"/>
              <a:t>Thank the candidate for their time.</a:t>
            </a:r>
          </a:p>
          <a:p>
            <a:pPr marL="285750" indent="-285750">
              <a:buFont typeface="Arial" panose="020B0604020202020204" pitchFamily="34" charset="0"/>
              <a:buChar char="•"/>
            </a:pPr>
            <a:endParaRPr lang="en-GB" sz="1400" dirty="0"/>
          </a:p>
          <a:p>
            <a:pPr algn="ctr"/>
            <a:r>
              <a:rPr lang="en-GB" sz="1400" b="1" dirty="0"/>
              <a:t>After the Interview</a:t>
            </a:r>
          </a:p>
          <a:p>
            <a:pPr marL="285750" indent="-285750">
              <a:buFont typeface="Arial" panose="020B0604020202020204" pitchFamily="34" charset="0"/>
              <a:buChar char="•"/>
            </a:pPr>
            <a:r>
              <a:rPr lang="en-GB" sz="1200" dirty="0"/>
              <a:t>Write up all notes</a:t>
            </a:r>
          </a:p>
          <a:p>
            <a:pPr marL="285750" indent="-285750">
              <a:buFont typeface="Arial" panose="020B0604020202020204" pitchFamily="34" charset="0"/>
              <a:buChar char="•"/>
            </a:pPr>
            <a:r>
              <a:rPr lang="en-GB" sz="1200" dirty="0"/>
              <a:t>Use the scoring sheet provided to </a:t>
            </a:r>
            <a:r>
              <a:rPr lang="en-GB" sz="1200" b="1" dirty="0"/>
              <a:t>Classify</a:t>
            </a:r>
            <a:r>
              <a:rPr lang="en-GB" sz="1200" dirty="0"/>
              <a:t> and </a:t>
            </a:r>
            <a:r>
              <a:rPr lang="en-GB" sz="1200" b="1" dirty="0"/>
              <a:t>Evaluate</a:t>
            </a:r>
            <a:r>
              <a:rPr lang="en-GB" sz="1200" dirty="0"/>
              <a:t> the evidence, and produce a score</a:t>
            </a:r>
          </a:p>
          <a:p>
            <a:pPr marL="285750" indent="-285750">
              <a:buFont typeface="Arial" panose="020B0604020202020204" pitchFamily="34" charset="0"/>
              <a:buChar char="•"/>
            </a:pPr>
            <a:r>
              <a:rPr lang="en-GB" sz="1200" dirty="0"/>
              <a:t>Write up </a:t>
            </a:r>
            <a:r>
              <a:rPr lang="en-GB" sz="1200" u="sng" dirty="0"/>
              <a:t>detailed feedback</a:t>
            </a:r>
            <a:r>
              <a:rPr lang="en-GB" sz="1200" dirty="0"/>
              <a:t> (strengths and development areas)</a:t>
            </a:r>
          </a:p>
          <a:p>
            <a:pPr marL="285750" indent="-285750">
              <a:buFont typeface="Arial" panose="020B0604020202020204" pitchFamily="34" charset="0"/>
              <a:buChar char="•"/>
            </a:pPr>
            <a:r>
              <a:rPr lang="en-GB" sz="1200" dirty="0"/>
              <a:t>Moderate scores as a panel and discuss – majority rule</a:t>
            </a:r>
          </a:p>
          <a:p>
            <a:pPr marL="285750" indent="-285750">
              <a:buFont typeface="Arial" panose="020B0604020202020204" pitchFamily="34" charset="0"/>
              <a:buChar char="•"/>
            </a:pPr>
            <a:r>
              <a:rPr lang="en-GB" sz="1200" dirty="0"/>
              <a:t>Inform Resourcing of your decision</a:t>
            </a:r>
          </a:p>
          <a:p>
            <a:pPr marL="285750" indent="-285750">
              <a:buFont typeface="Arial" panose="020B0604020202020204" pitchFamily="34" charset="0"/>
              <a:buChar char="•"/>
            </a:pPr>
            <a:r>
              <a:rPr lang="en-GB" sz="1200" b="1" dirty="0"/>
              <a:t>Store results SECURELY for 12 months.</a:t>
            </a:r>
            <a:endParaRPr lang="en-GB" sz="1400" b="1" dirty="0"/>
          </a:p>
        </p:txBody>
      </p:sp>
      <p:sp>
        <p:nvSpPr>
          <p:cNvPr id="9" name="Rectangle 8"/>
          <p:cNvSpPr/>
          <p:nvPr/>
        </p:nvSpPr>
        <p:spPr>
          <a:xfrm>
            <a:off x="4664427" y="3501008"/>
            <a:ext cx="4372069" cy="324036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1400" b="1" dirty="0"/>
              <a:t>During the Interview</a:t>
            </a:r>
          </a:p>
          <a:p>
            <a:pPr algn="ctr"/>
            <a:endParaRPr lang="en-GB" sz="1200" b="1" dirty="0"/>
          </a:p>
          <a:p>
            <a:pPr marL="285750" indent="-285750">
              <a:buFont typeface="Arial" panose="020B0604020202020204" pitchFamily="34" charset="0"/>
              <a:buChar char="•"/>
            </a:pPr>
            <a:r>
              <a:rPr lang="en-GB" sz="1200" dirty="0"/>
              <a:t>Ask the </a:t>
            </a:r>
            <a:r>
              <a:rPr lang="en-GB" sz="1200" b="1" dirty="0"/>
              <a:t>headline question </a:t>
            </a:r>
            <a:r>
              <a:rPr lang="en-GB" sz="1200" dirty="0"/>
              <a:t>(</a:t>
            </a:r>
            <a:r>
              <a:rPr lang="en-GB" sz="1200" b="1" dirty="0"/>
              <a:t>bold</a:t>
            </a:r>
            <a:r>
              <a:rPr lang="en-GB" sz="1200" dirty="0"/>
              <a:t>) and await their answer.</a:t>
            </a:r>
          </a:p>
          <a:p>
            <a:pPr marL="285750" indent="-285750">
              <a:buFont typeface="Arial" panose="020B0604020202020204" pitchFamily="34" charset="0"/>
              <a:buChar char="•"/>
            </a:pPr>
            <a:r>
              <a:rPr lang="en-GB" sz="1200" dirty="0"/>
              <a:t>You should </a:t>
            </a:r>
            <a:r>
              <a:rPr lang="en-GB" sz="1200" b="1" dirty="0"/>
              <a:t>Observe</a:t>
            </a:r>
            <a:r>
              <a:rPr lang="en-GB" sz="1200" dirty="0"/>
              <a:t> and </a:t>
            </a:r>
            <a:r>
              <a:rPr lang="en-GB" sz="1200" b="1" dirty="0"/>
              <a:t>Record</a:t>
            </a:r>
            <a:r>
              <a:rPr lang="en-GB" sz="1200" dirty="0"/>
              <a:t> as much of what the candidate says as possible, word for word in the “Candidate’s Response” box. We suggest you aim to capture around 70%</a:t>
            </a:r>
          </a:p>
          <a:p>
            <a:endParaRPr lang="en-GB" sz="1200" dirty="0"/>
          </a:p>
          <a:p>
            <a:pPr marL="285750" indent="-285750">
              <a:buFont typeface="Arial" panose="020B0604020202020204" pitchFamily="34" charset="0"/>
              <a:buChar char="•"/>
            </a:pPr>
            <a:r>
              <a:rPr lang="en-GB" sz="1200" dirty="0"/>
              <a:t>Once the candidate has finished their answer, ask any appropriate </a:t>
            </a:r>
            <a:r>
              <a:rPr lang="en-GB" sz="1200" b="1" dirty="0"/>
              <a:t>probing question </a:t>
            </a:r>
            <a:r>
              <a:rPr lang="en-GB" sz="1200" dirty="0"/>
              <a:t>based on their answer. We have provided some examples as </a:t>
            </a:r>
            <a:r>
              <a:rPr lang="en-GB" sz="1200" u="sng" dirty="0"/>
              <a:t>bullet points </a:t>
            </a:r>
            <a:r>
              <a:rPr lang="en-GB" sz="1200" dirty="0"/>
              <a:t>to help you, but these are </a:t>
            </a:r>
            <a:r>
              <a:rPr lang="en-GB" sz="1200" u="sng" dirty="0"/>
              <a:t>not exhaustive </a:t>
            </a:r>
            <a:r>
              <a:rPr lang="en-GB" sz="1200" dirty="0"/>
              <a:t>and you can create you own to help you gather more relevant information</a:t>
            </a:r>
          </a:p>
          <a:p>
            <a:pPr marL="285750" indent="-285750">
              <a:buFont typeface="Arial" panose="020B0604020202020204" pitchFamily="34" charset="0"/>
              <a:buChar char="•"/>
            </a:pPr>
            <a:r>
              <a:rPr lang="en-GB" sz="1200" b="1" dirty="0"/>
              <a:t>The candidate has the right to see the interview pack &amp; your notes, so ensure they’re evidence based &amp; accurate (legible writing, no doodles &amp; no personal or offensive remarks).</a:t>
            </a:r>
            <a:endParaRPr lang="en-GB" sz="1400" dirty="0"/>
          </a:p>
        </p:txBody>
      </p:sp>
      <p:pic>
        <p:nvPicPr>
          <p:cNvPr id="1027" name="Picture 3" descr="C:\Users\camni003\AppData\Local\Microsoft\Windows\Temporary Internet Files\Content.IE5\LRQS5R6W\MC900431561[1].png"/>
          <p:cNvPicPr>
            <a:picLocks noChangeAspect="1" noChangeArrowheads="1"/>
          </p:cNvPicPr>
          <p:nvPr/>
        </p:nvPicPr>
        <p:blipFill>
          <a:blip r:embed="rId2"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4191541" y="1772816"/>
            <a:ext cx="452467" cy="45246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camni003\AppData\Local\Microsoft\Windows\Temporary Internet Files\Content.IE5\LRQS5R6W\MC900431561[1].png"/>
          <p:cNvPicPr>
            <a:picLocks noChangeAspect="1" noChangeArrowheads="1"/>
          </p:cNvPicPr>
          <p:nvPr/>
        </p:nvPicPr>
        <p:blipFill>
          <a:blip r:embed="rId2"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rot="5400000">
            <a:off x="6542010" y="2904525"/>
            <a:ext cx="452467" cy="45246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descr="C:\Users\camni003\AppData\Local\Microsoft\Windows\Temporary Internet Files\Content.IE5\LRQS5R6W\MC900431561[1].png"/>
          <p:cNvPicPr>
            <a:picLocks noChangeAspect="1" noChangeArrowheads="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rcRect/>
          <a:stretch>
            <a:fillRect/>
          </a:stretch>
        </p:blipFill>
        <p:spPr bwMode="auto">
          <a:xfrm rot="10800000">
            <a:off x="4166796" y="4941168"/>
            <a:ext cx="452467" cy="452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647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2376264"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Motivation</a:t>
            </a:r>
          </a:p>
        </p:txBody>
      </p:sp>
      <p:graphicFrame>
        <p:nvGraphicFramePr>
          <p:cNvPr id="5" name="Table 4"/>
          <p:cNvGraphicFramePr>
            <a:graphicFrameLocks noGrp="1"/>
          </p:cNvGraphicFramePr>
          <p:nvPr>
            <p:extLst>
              <p:ext uri="{D42A27DB-BD31-4B8C-83A1-F6EECF244321}">
                <p14:modId xmlns:p14="http://schemas.microsoft.com/office/powerpoint/2010/main" val="3984391620"/>
              </p:ext>
            </p:extLst>
          </p:nvPr>
        </p:nvGraphicFramePr>
        <p:xfrm>
          <a:off x="107504" y="548680"/>
          <a:ext cx="8856984" cy="6264696"/>
        </p:xfrm>
        <a:graphic>
          <a:graphicData uri="http://schemas.openxmlformats.org/drawingml/2006/table">
            <a:tbl>
              <a:tblPr firstRow="1" bandRow="1">
                <a:tableStyleId>{2D5ABB26-0587-4C30-8999-92F81FD0307C}</a:tableStyleId>
              </a:tblPr>
              <a:tblGrid>
                <a:gridCol w="2376264">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25814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573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Questions*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5549166">
                <a:tc>
                  <a:txBody>
                    <a:bodyPr/>
                    <a:lstStyle/>
                    <a:p>
                      <a:endParaRPr lang="en-GB" sz="1000" dirty="0"/>
                    </a:p>
                    <a:p>
                      <a:pPr marL="171450" indent="-171450">
                        <a:buFont typeface="Arial" panose="020B0604020202020204" pitchFamily="34" charset="0"/>
                        <a:buChar char="•"/>
                      </a:pPr>
                      <a:r>
                        <a:rPr lang="en-GB" sz="1000" b="1" kern="1200" dirty="0">
                          <a:solidFill>
                            <a:schemeClr val="tx1"/>
                          </a:solidFill>
                          <a:effectLst/>
                          <a:latin typeface="Arial" panose="020B0604020202020204" pitchFamily="34" charset="0"/>
                          <a:ea typeface="+mn-ea"/>
                          <a:cs typeface="Arial" panose="020B0604020202020204" pitchFamily="34" charset="0"/>
                        </a:rPr>
                        <a:t>Talk us through your career background and highlight your top three achievements which you think have best prepared you for this role?</a:t>
                      </a:r>
                    </a:p>
                    <a:p>
                      <a:pPr marL="0" indent="0">
                        <a:buFont typeface="Arial" panose="020B0604020202020204" pitchFamily="34" charset="0"/>
                        <a:buNone/>
                      </a:pPr>
                      <a:endParaRPr lang="en-GB" sz="1000" b="1" kern="120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r>
                        <a:rPr lang="en-GB" sz="1000" b="1" kern="1200" dirty="0">
                          <a:solidFill>
                            <a:schemeClr val="tx1"/>
                          </a:solidFill>
                          <a:effectLst/>
                          <a:latin typeface="Arial" panose="020B0604020202020204" pitchFamily="34" charset="0"/>
                          <a:ea typeface="+mn-ea"/>
                          <a:cs typeface="Arial" panose="020B0604020202020204" pitchFamily="34" charset="0"/>
                        </a:rPr>
                        <a:t>What are you most proud of personally in your career so far?</a:t>
                      </a:r>
                    </a:p>
                    <a:p>
                      <a:pPr marL="171450" indent="-171450">
                        <a:buFont typeface="Arial" panose="020B0604020202020204" pitchFamily="34" charset="0"/>
                        <a:buChar char="•"/>
                      </a:pPr>
                      <a:endParaRPr lang="en-GB" sz="1000" b="1" baseline="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00" b="1" baseline="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000" b="1" dirty="0">
                          <a:latin typeface="Arial" panose="020B0604020202020204" pitchFamily="34" charset="0"/>
                          <a:cs typeface="Arial" panose="020B0604020202020204" pitchFamily="34" charset="0"/>
                        </a:rPr>
                        <a:t>Why Camden and why now?</a:t>
                      </a:r>
                    </a:p>
                    <a:p>
                      <a:pPr marL="0" indent="0">
                        <a:buFont typeface="Arial" panose="020B0604020202020204" pitchFamily="34" charset="0"/>
                        <a:buNone/>
                      </a:pPr>
                      <a:endParaRPr lang="en-GB" sz="1000" b="1" baseline="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1000" b="1" baseline="0" dirty="0">
                        <a:latin typeface="Arial" panose="020B0604020202020204" pitchFamily="34" charset="0"/>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baseline="0" dirty="0">
                          <a:latin typeface="Arial" panose="020B0604020202020204" pitchFamily="34" charset="0"/>
                          <a:cs typeface="Arial" panose="020B0604020202020204" pitchFamily="34" charset="0"/>
                        </a:rPr>
                        <a:t>What do you feel you can bring to the role?</a:t>
                      </a:r>
                      <a:endParaRPr lang="en-GB" sz="10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000" b="1" baseline="0" dirty="0"/>
                    </a:p>
                    <a:p>
                      <a:pPr marL="171450" indent="-171450">
                        <a:buFont typeface="Arial" panose="020B0604020202020204" pitchFamily="34" charset="0"/>
                        <a:buChar char="•"/>
                      </a:pPr>
                      <a:endParaRPr lang="en-GB" sz="1100" b="1" baseline="0" dirty="0"/>
                    </a:p>
                    <a:p>
                      <a:pPr marL="171450" indent="-171450">
                        <a:buFont typeface="Arial" panose="020B0604020202020204" pitchFamily="34" charset="0"/>
                        <a:buChar char="•"/>
                      </a:pPr>
                      <a:endParaRPr lang="en-GB" sz="1000" b="1"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100" i="1" dirty="0">
                          <a:latin typeface="Arial" panose="020B0604020202020204" pitchFamily="34" charset="0"/>
                          <a:cs typeface="Arial" panose="020B0604020202020204" pitchFamily="34" charset="0"/>
                        </a:rPr>
                        <a:t>[Write the </a:t>
                      </a:r>
                      <a:r>
                        <a:rPr lang="en-GB" sz="1100" i="1" baseline="0" dirty="0">
                          <a:latin typeface="Arial" panose="020B0604020202020204" pitchFamily="34" charset="0"/>
                          <a:cs typeface="Arial" panose="020B0604020202020204" pitchFamily="34" charset="0"/>
                        </a:rPr>
                        <a:t>candidate’s answer in as much depth as possible]</a:t>
                      </a:r>
                      <a:endParaRPr lang="en-GB" sz="1100" i="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 name="TextBox 1"/>
          <p:cNvSpPr txBox="1"/>
          <p:nvPr/>
        </p:nvSpPr>
        <p:spPr>
          <a:xfrm>
            <a:off x="4860032" y="116631"/>
            <a:ext cx="4104456" cy="246221"/>
          </a:xfrm>
          <a:prstGeom prst="rect">
            <a:avLst/>
          </a:prstGeom>
          <a:noFill/>
        </p:spPr>
        <p:txBody>
          <a:bodyPr wrap="square" rtlCol="0">
            <a:spAutoFit/>
          </a:bodyPr>
          <a:lstStyle/>
          <a:p>
            <a:r>
              <a:rPr lang="en-GB" sz="1000" dirty="0">
                <a:solidFill>
                  <a:srgbClr val="FF0000"/>
                </a:solidFill>
              </a:rPr>
              <a:t>* Pick and chose the questions that you feel are appropriate for the role</a:t>
            </a:r>
          </a:p>
        </p:txBody>
      </p:sp>
    </p:spTree>
    <p:extLst>
      <p:ext uri="{BB962C8B-B14F-4D97-AF65-F5344CB8AC3E}">
        <p14:creationId xmlns:p14="http://schemas.microsoft.com/office/powerpoint/2010/main" val="48804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127342740"/>
              </p:ext>
            </p:extLst>
          </p:nvPr>
        </p:nvGraphicFramePr>
        <p:xfrm>
          <a:off x="107503" y="547398"/>
          <a:ext cx="8931202" cy="6289281"/>
        </p:xfrm>
        <a:graphic>
          <a:graphicData uri="http://schemas.openxmlformats.org/drawingml/2006/table">
            <a:tbl>
              <a:tblPr/>
              <a:tblGrid>
                <a:gridCol w="3240361">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360040">
                  <a:extLst>
                    <a:ext uri="{9D8B030D-6E8A-4147-A177-3AD203B41FA5}">
                      <a16:colId xmlns:a16="http://schemas.microsoft.com/office/drawing/2014/main" val="20004"/>
                    </a:ext>
                  </a:extLst>
                </a:gridCol>
                <a:gridCol w="360040">
                  <a:extLst>
                    <a:ext uri="{9D8B030D-6E8A-4147-A177-3AD203B41FA5}">
                      <a16:colId xmlns:a16="http://schemas.microsoft.com/office/drawing/2014/main" val="20005"/>
                    </a:ext>
                  </a:extLst>
                </a:gridCol>
                <a:gridCol w="360040">
                  <a:extLst>
                    <a:ext uri="{9D8B030D-6E8A-4147-A177-3AD203B41FA5}">
                      <a16:colId xmlns:a16="http://schemas.microsoft.com/office/drawing/2014/main" val="20006"/>
                    </a:ext>
                  </a:extLst>
                </a:gridCol>
                <a:gridCol w="2304256">
                  <a:extLst>
                    <a:ext uri="{9D8B030D-6E8A-4147-A177-3AD203B41FA5}">
                      <a16:colId xmlns:a16="http://schemas.microsoft.com/office/drawing/2014/main" val="20007"/>
                    </a:ext>
                  </a:extLst>
                </a:gridCol>
                <a:gridCol w="1154337">
                  <a:extLst>
                    <a:ext uri="{9D8B030D-6E8A-4147-A177-3AD203B41FA5}">
                      <a16:colId xmlns:a16="http://schemas.microsoft.com/office/drawing/2014/main" val="20008"/>
                    </a:ext>
                  </a:extLst>
                </a:gridCol>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extLst>
                  <a:ext uri="{0D108BD9-81ED-4DB2-BD59-A6C34878D82A}">
                    <a16:rowId xmlns:a16="http://schemas.microsoft.com/office/drawing/2014/main" val="10000"/>
                  </a:ext>
                </a:extLst>
              </a:tr>
              <a:tr h="192360">
                <a:tc>
                  <a:txBody>
                    <a:bodyPr/>
                    <a:lstStyle/>
                    <a:p>
                      <a:r>
                        <a:rPr kumimoji="0" lang="en-GB"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Unclear why they have applied for this role/disjointed career history to date and risk of short term tenure</a:t>
                      </a:r>
                      <a:endParaRPr lang="en-GB" dirty="0"/>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r>
                        <a:rPr kumimoji="0" lang="en-GB"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Transparent and understandable transition to the role/career history has been leading to this role</a:t>
                      </a:r>
                      <a:endParaRPr lang="en-GB" dirty="0"/>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1"/>
                  </a:ext>
                </a:extLst>
              </a:tr>
              <a:tr h="1936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Arial" panose="020B0604020202020204" pitchFamily="34" charset="0"/>
                          <a:ea typeface="Times New Roman"/>
                          <a:cs typeface="Arial" panose="020B0604020202020204" pitchFamily="34" charset="0"/>
                        </a:rPr>
                        <a:t>Moved from</a:t>
                      </a:r>
                      <a:r>
                        <a:rPr lang="en-GB" sz="1000" baseline="0" dirty="0">
                          <a:solidFill>
                            <a:schemeClr val="tx1"/>
                          </a:solidFill>
                          <a:effectLst/>
                          <a:latin typeface="Arial" panose="020B0604020202020204" pitchFamily="34" charset="0"/>
                          <a:ea typeface="Times New Roman"/>
                          <a:cs typeface="Arial" panose="020B0604020202020204" pitchFamily="34" charset="0"/>
                        </a:rPr>
                        <a:t> last role due to manager problems, performance issues, disciplinary, poor team/attitude</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effectLst/>
                          <a:latin typeface="Arial" panose="020B0604020202020204" pitchFamily="34" charset="0"/>
                          <a:ea typeface="Times New Roman"/>
                          <a:cs typeface="Arial" panose="020B0604020202020204" pitchFamily="34" charset="0"/>
                        </a:rPr>
                        <a:t>Moving</a:t>
                      </a:r>
                      <a:r>
                        <a:rPr lang="en-GB" sz="1000" baseline="0" dirty="0">
                          <a:solidFill>
                            <a:schemeClr val="tx1"/>
                          </a:solidFill>
                          <a:effectLst/>
                          <a:latin typeface="Arial" panose="020B0604020202020204" pitchFamily="34" charset="0"/>
                          <a:ea typeface="Times New Roman"/>
                          <a:cs typeface="Arial" panose="020B0604020202020204" pitchFamily="34" charset="0"/>
                        </a:rPr>
                        <a:t> for progression, diversification, wider/broader experience, or due to redundancy or similar</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2"/>
                  </a:ext>
                </a:extLst>
              </a:tr>
              <a:tr h="0">
                <a:tc>
                  <a:txBody>
                    <a:bodyPr/>
                    <a:lstStyle/>
                    <a:p>
                      <a:pPr algn="l">
                        <a:spcAft>
                          <a:spcPts val="0"/>
                        </a:spcAft>
                      </a:pPr>
                      <a:r>
                        <a:rPr lang="en-GB" sz="1000" dirty="0">
                          <a:solidFill>
                            <a:schemeClr val="tx1"/>
                          </a:solidFill>
                          <a:effectLst/>
                          <a:latin typeface="Arial" panose="020B0604020202020204" pitchFamily="34" charset="0"/>
                          <a:ea typeface="Times New Roman"/>
                          <a:cs typeface="Arial" panose="020B0604020202020204" pitchFamily="34" charset="0"/>
                        </a:rPr>
                        <a:t>Unable to</a:t>
                      </a:r>
                      <a:r>
                        <a:rPr lang="en-GB" sz="1000" baseline="0" dirty="0">
                          <a:solidFill>
                            <a:schemeClr val="tx1"/>
                          </a:solidFill>
                          <a:effectLst/>
                          <a:latin typeface="Arial" panose="020B0604020202020204" pitchFamily="34" charset="0"/>
                          <a:ea typeface="Times New Roman"/>
                          <a:cs typeface="Arial" panose="020B0604020202020204" pitchFamily="34" charset="0"/>
                        </a:rPr>
                        <a:t> articulate why they would like to work for Camden</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l">
                        <a:spcAft>
                          <a:spcPts val="0"/>
                        </a:spcAft>
                      </a:pPr>
                      <a:r>
                        <a:rPr lang="en-GB" sz="1000" dirty="0">
                          <a:solidFill>
                            <a:schemeClr val="tx1"/>
                          </a:solidFill>
                          <a:effectLst/>
                          <a:latin typeface="Arial" panose="020B0604020202020204" pitchFamily="34" charset="0"/>
                          <a:ea typeface="Times New Roman"/>
                          <a:cs typeface="Arial" panose="020B0604020202020204" pitchFamily="34" charset="0"/>
                        </a:rPr>
                        <a:t>Clear desire</a:t>
                      </a:r>
                      <a:r>
                        <a:rPr lang="en-GB" sz="1000" baseline="0" dirty="0">
                          <a:solidFill>
                            <a:schemeClr val="tx1"/>
                          </a:solidFill>
                          <a:effectLst/>
                          <a:latin typeface="Arial" panose="020B0604020202020204" pitchFamily="34" charset="0"/>
                          <a:ea typeface="Times New Roman"/>
                          <a:cs typeface="Arial" panose="020B0604020202020204" pitchFamily="34" charset="0"/>
                        </a:rPr>
                        <a:t> to work for Camden</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3"/>
                  </a:ext>
                </a:extLst>
              </a:tr>
              <a:tr h="168315">
                <a:tc>
                  <a:txBody>
                    <a:bodyPr/>
                    <a:lstStyle/>
                    <a:p>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Times New Roman"/>
                          <a:cs typeface="Arial" panose="020B0604020202020204" pitchFamily="34" charset="0"/>
                        </a:rPr>
                        <a:t>Uncertain as to what Camden offers the public and staff</a:t>
                      </a:r>
                      <a:endParaRPr lang="en-GB" dirty="0"/>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endParaRPr lang="en-GB"/>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r>
                        <a:rPr kumimoji="0" lang="en-GB" sz="1000" b="0" i="0" u="none" strike="noStrike" kern="1200" cap="none" spc="0" normalizeH="0" baseline="0" noProof="0" dirty="0">
                          <a:ln>
                            <a:noFill/>
                          </a:ln>
                          <a:solidFill>
                            <a:prstClr val="black"/>
                          </a:solidFill>
                          <a:effectLst/>
                          <a:uLnTx/>
                          <a:uFillTx/>
                          <a:latin typeface="Arial" panose="020B0604020202020204" pitchFamily="34" charset="0"/>
                          <a:ea typeface="Times New Roman"/>
                          <a:cs typeface="Arial" panose="020B0604020202020204" pitchFamily="34" charset="0"/>
                        </a:rPr>
                        <a:t>Articulates benefits and value of Camden &amp; how they will fit</a:t>
                      </a:r>
                      <a:endParaRPr lang="en-GB" dirty="0"/>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4"/>
                  </a:ext>
                </a:extLst>
              </a:tr>
              <a:tr h="216024">
                <a:tc>
                  <a:txBody>
                    <a:bodyPr/>
                    <a:lstStyle/>
                    <a:p>
                      <a:pPr algn="l">
                        <a:spcAft>
                          <a:spcPts val="0"/>
                        </a:spcAft>
                      </a:pPr>
                      <a:r>
                        <a:rPr lang="en-GB" sz="1000" dirty="0">
                          <a:solidFill>
                            <a:schemeClr val="tx1"/>
                          </a:solidFill>
                          <a:effectLst/>
                          <a:latin typeface="Arial" panose="020B0604020202020204" pitchFamily="34" charset="0"/>
                          <a:ea typeface="Times New Roman"/>
                          <a:cs typeface="Arial" panose="020B0604020202020204" pitchFamily="34" charset="0"/>
                        </a:rPr>
                        <a:t>Has not thought about the role/their</a:t>
                      </a:r>
                      <a:r>
                        <a:rPr lang="en-GB" sz="1000" baseline="0" dirty="0">
                          <a:solidFill>
                            <a:schemeClr val="tx1"/>
                          </a:solidFill>
                          <a:effectLst/>
                          <a:latin typeface="Arial" panose="020B0604020202020204" pitchFamily="34" charset="0"/>
                          <a:ea typeface="Times New Roman"/>
                          <a:cs typeface="Arial" panose="020B0604020202020204" pitchFamily="34" charset="0"/>
                        </a:rPr>
                        <a:t> suitability/transition</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l">
                        <a:spcAft>
                          <a:spcPts val="0"/>
                        </a:spcAft>
                      </a:pPr>
                      <a:r>
                        <a:rPr lang="en-GB" sz="1000" dirty="0">
                          <a:solidFill>
                            <a:schemeClr val="tx1"/>
                          </a:solidFill>
                          <a:effectLst/>
                          <a:latin typeface="Arial" panose="020B0604020202020204" pitchFamily="34" charset="0"/>
                          <a:ea typeface="Times New Roman"/>
                          <a:cs typeface="Arial" panose="020B0604020202020204" pitchFamily="34" charset="0"/>
                        </a:rPr>
                        <a:t>Clearly</a:t>
                      </a:r>
                      <a:r>
                        <a:rPr lang="en-GB" sz="1000" baseline="0" dirty="0">
                          <a:solidFill>
                            <a:schemeClr val="tx1"/>
                          </a:solidFill>
                          <a:effectLst/>
                          <a:latin typeface="Arial" panose="020B0604020202020204" pitchFamily="34" charset="0"/>
                          <a:ea typeface="Times New Roman"/>
                          <a:cs typeface="Arial" panose="020B0604020202020204" pitchFamily="34" charset="0"/>
                        </a:rPr>
                        <a:t> thought about the role and how they match to it</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5"/>
                  </a:ext>
                </a:extLst>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6"/>
                  </a:ext>
                </a:extLst>
              </a:tr>
              <a:tr h="1305525">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r>
                        <a:rPr lang="en-GB" sz="1000" b="0" i="1" dirty="0">
                          <a:effectLst/>
                          <a:latin typeface="Arial" panose="020B0604020202020204" pitchFamily="34" charset="0"/>
                          <a:ea typeface="Times New Roman"/>
                          <a:cs typeface="Arial" panose="020B0604020202020204" pitchFamily="34" charset="0"/>
                        </a:rPr>
                        <a:t>[Summarise</a:t>
                      </a:r>
                      <a:r>
                        <a:rPr lang="en-GB" sz="1000" b="0" i="1" baseline="0" dirty="0">
                          <a:effectLst/>
                          <a:latin typeface="Arial" panose="020B0604020202020204" pitchFamily="34" charset="0"/>
                          <a:ea typeface="Times New Roman"/>
                          <a:cs typeface="Arial" panose="020B0604020202020204" pitchFamily="34" charset="0"/>
                        </a:rPr>
                        <a:t> Strengths for Motivation]</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b="1"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1250285">
                <a:tc gridSpan="9">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1" dirty="0">
                          <a:effectLst/>
                          <a:latin typeface="Arial" panose="020B0604020202020204" pitchFamily="34" charset="0"/>
                          <a:ea typeface="Times New Roman"/>
                          <a:cs typeface="Arial" panose="020B0604020202020204" pitchFamily="34" charset="0"/>
                        </a:rPr>
                        <a:t> </a:t>
                      </a:r>
                      <a:r>
                        <a:rPr lang="en-GB" sz="1000" b="1" i="1" dirty="0">
                          <a:effectLst/>
                          <a:latin typeface="Arial" panose="020B0604020202020204" pitchFamily="34" charset="0"/>
                          <a:ea typeface="Times New Roman"/>
                          <a:cs typeface="Arial" panose="020B0604020202020204" pitchFamily="34" charset="0"/>
                        </a:rPr>
                        <a:t> </a:t>
                      </a:r>
                      <a:r>
                        <a:rPr lang="en-GB" sz="1000" b="0" i="1" dirty="0">
                          <a:effectLst/>
                          <a:latin typeface="Arial" panose="020B0604020202020204" pitchFamily="34" charset="0"/>
                          <a:ea typeface="Times New Roman"/>
                          <a:cs typeface="Arial" panose="020B0604020202020204" pitchFamily="34" charset="0"/>
                        </a:rPr>
                        <a:t>[Summarise</a:t>
                      </a:r>
                      <a:r>
                        <a:rPr lang="en-GB" sz="1000" b="0" i="1" baseline="0" dirty="0">
                          <a:effectLst/>
                          <a:latin typeface="Arial" panose="020B0604020202020204" pitchFamily="34" charset="0"/>
                          <a:ea typeface="Times New Roman"/>
                          <a:cs typeface="Arial" panose="020B0604020202020204" pitchFamily="34" charset="0"/>
                        </a:rPr>
                        <a:t> Development Areas for Motivation]</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indicators</a:t>
                      </a: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indicator, 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2" name="TextBox 1"/>
          <p:cNvSpPr txBox="1"/>
          <p:nvPr/>
        </p:nvSpPr>
        <p:spPr>
          <a:xfrm>
            <a:off x="107504" y="116632"/>
            <a:ext cx="2376264"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Motivation</a:t>
            </a:r>
          </a:p>
        </p:txBody>
      </p:sp>
    </p:spTree>
    <p:extLst>
      <p:ext uri="{BB962C8B-B14F-4D97-AF65-F5344CB8AC3E}">
        <p14:creationId xmlns:p14="http://schemas.microsoft.com/office/powerpoint/2010/main" val="3194267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3528392"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1 -  Label</a:t>
            </a:r>
          </a:p>
        </p:txBody>
      </p:sp>
      <p:graphicFrame>
        <p:nvGraphicFramePr>
          <p:cNvPr id="5" name="Table 4"/>
          <p:cNvGraphicFramePr>
            <a:graphicFrameLocks noGrp="1"/>
          </p:cNvGraphicFramePr>
          <p:nvPr>
            <p:extLst>
              <p:ext uri="{D42A27DB-BD31-4B8C-83A1-F6EECF244321}">
                <p14:modId xmlns:p14="http://schemas.microsoft.com/office/powerpoint/2010/main" val="3318670088"/>
              </p:ext>
            </p:extLst>
          </p:nvPr>
        </p:nvGraphicFramePr>
        <p:xfrm>
          <a:off x="107504" y="548680"/>
          <a:ext cx="8856984" cy="6264696"/>
        </p:xfrm>
        <a:graphic>
          <a:graphicData uri="http://schemas.openxmlformats.org/drawingml/2006/table">
            <a:tbl>
              <a:tblPr firstRow="1" bandRow="1">
                <a:tableStyleId>{2D5ABB26-0587-4C30-8999-92F81FD0307C}</a:tableStyleId>
              </a:tblPr>
              <a:tblGrid>
                <a:gridCol w="2376264">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144016">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1" dirty="0">
                          <a:solidFill>
                            <a:schemeClr val="tx1"/>
                          </a:solidFill>
                          <a:effectLst/>
                          <a:latin typeface="Arial" panose="020B0604020202020204" pitchFamily="34" charset="0"/>
                          <a:ea typeface="Times New Roman"/>
                          <a:cs typeface="Arial" panose="020B0604020202020204" pitchFamily="34" charset="0"/>
                        </a:rPr>
                        <a:t>Insert a </a:t>
                      </a:r>
                      <a:r>
                        <a:rPr lang="en-GB" sz="1100" b="1" i="1" dirty="0">
                          <a:solidFill>
                            <a:schemeClr val="tx1"/>
                          </a:solidFill>
                          <a:effectLst/>
                          <a:latin typeface="Arial" panose="020B0604020202020204" pitchFamily="34" charset="0"/>
                          <a:ea typeface="Times New Roman"/>
                          <a:cs typeface="Arial" panose="020B0604020202020204" pitchFamily="34" charset="0"/>
                        </a:rPr>
                        <a:t>headline question</a:t>
                      </a:r>
                      <a:r>
                        <a:rPr lang="en-GB" sz="1100" i="1" dirty="0">
                          <a:solidFill>
                            <a:schemeClr val="tx1"/>
                          </a:solidFill>
                          <a:effectLst/>
                          <a:latin typeface="Arial" panose="020B0604020202020204" pitchFamily="34" charset="0"/>
                          <a:ea typeface="Times New Roman"/>
                          <a:cs typeface="Arial" panose="020B0604020202020204" pitchFamily="34" charset="0"/>
                        </a:rPr>
                        <a:t> and 3 or so typical</a:t>
                      </a:r>
                      <a:r>
                        <a:rPr lang="en-GB" sz="1100" i="1" baseline="0" dirty="0">
                          <a:solidFill>
                            <a:schemeClr val="tx1"/>
                          </a:solidFill>
                          <a:effectLst/>
                          <a:latin typeface="Arial" panose="020B0604020202020204" pitchFamily="34" charset="0"/>
                          <a:ea typeface="Times New Roman"/>
                          <a:cs typeface="Arial" panose="020B0604020202020204" pitchFamily="34" charset="0"/>
                        </a:rPr>
                        <a:t> prompt/probing questions. You should create questions based on the job profile and the assessment criteria for the role. The Interview Question Bank can be used to tailor questions to your role.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b="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320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5238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i="1" baseline="0" dirty="0">
                        <a:solidFill>
                          <a:schemeClr val="tx1"/>
                        </a:solidFill>
                        <a:effectLst/>
                        <a:latin typeface="Arial" panose="020B0604020202020204" pitchFamily="34" charset="0"/>
                        <a:ea typeface="Times New Roman"/>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400" b="1" i="1" baseline="0" dirty="0">
                          <a:solidFill>
                            <a:srgbClr val="FF0000"/>
                          </a:solidFill>
                          <a:effectLst/>
                          <a:latin typeface="Arial" panose="020B0604020202020204" pitchFamily="34" charset="0"/>
                          <a:ea typeface="Times New Roman"/>
                          <a:cs typeface="Arial" panose="020B0604020202020204" pitchFamily="34" charset="0"/>
                        </a:rPr>
                        <a:t>Example: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i="1" baseline="0" dirty="0">
                        <a:solidFill>
                          <a:srgbClr val="FF0000"/>
                        </a:solidFill>
                        <a:effectLst/>
                        <a:latin typeface="Arial" panose="020B0604020202020204" pitchFamily="34" charset="0"/>
                        <a:ea typeface="Times New Roman"/>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100" b="1" i="1" baseline="0" dirty="0">
                          <a:solidFill>
                            <a:srgbClr val="FF0000"/>
                          </a:solidFill>
                          <a:effectLst/>
                          <a:latin typeface="Arial" panose="020B0604020202020204" pitchFamily="34" charset="0"/>
                          <a:ea typeface="Times New Roman"/>
                          <a:cs typeface="Arial" panose="020B0604020202020204" pitchFamily="34" charset="0"/>
                        </a:rPr>
                        <a:t>Question 1: Stakeholder Management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i="1" baseline="0" dirty="0">
                        <a:solidFill>
                          <a:srgbClr val="FF0000"/>
                        </a:solidFill>
                        <a:effectLst/>
                        <a:latin typeface="Arial" panose="020B0604020202020204" pitchFamily="34" charset="0"/>
                        <a:ea typeface="Times New Roman"/>
                        <a:cs typeface="Arial" panose="020B0604020202020204" pitchFamily="34" charset="0"/>
                      </a:endParaRPr>
                    </a:p>
                    <a:p>
                      <a:r>
                        <a:rPr lang="en-GB" sz="1100" b="1" kern="1200" dirty="0">
                          <a:solidFill>
                            <a:srgbClr val="FF0000"/>
                          </a:solidFill>
                          <a:effectLst/>
                          <a:latin typeface="Arial" panose="020B0604020202020204" pitchFamily="34" charset="0"/>
                          <a:ea typeface="+mn-ea"/>
                          <a:cs typeface="Arial" panose="020B0604020202020204" pitchFamily="34" charset="0"/>
                        </a:rPr>
                        <a:t>This role will require you to work in partnership with a range of internal and external stakeholders. </a:t>
                      </a:r>
                      <a:endParaRPr lang="en-GB" sz="1100" kern="1200" dirty="0">
                        <a:solidFill>
                          <a:srgbClr val="FF0000"/>
                        </a:solidFill>
                        <a:effectLst/>
                        <a:latin typeface="Arial" panose="020B0604020202020204" pitchFamily="34" charset="0"/>
                        <a:ea typeface="+mn-ea"/>
                        <a:cs typeface="Arial" panose="020B0604020202020204" pitchFamily="34" charset="0"/>
                      </a:endParaRPr>
                    </a:p>
                    <a:p>
                      <a:r>
                        <a:rPr lang="en-GB" sz="1100" b="1" kern="1200" dirty="0">
                          <a:solidFill>
                            <a:srgbClr val="FF0000"/>
                          </a:solidFill>
                          <a:effectLst/>
                          <a:latin typeface="Arial" panose="020B0604020202020204" pitchFamily="34" charset="0"/>
                          <a:ea typeface="+mn-ea"/>
                          <a:cs typeface="Arial" panose="020B0604020202020204" pitchFamily="34" charset="0"/>
                        </a:rPr>
                        <a:t>Please tell us about a time when you have successfully influenced the opinion of key stakeholders</a:t>
                      </a:r>
                    </a:p>
                    <a:p>
                      <a:endParaRPr lang="en-GB" sz="1100" b="1" i="1" kern="1200" dirty="0">
                        <a:solidFill>
                          <a:srgbClr val="FF0000"/>
                        </a:solidFill>
                        <a:effectLst/>
                        <a:latin typeface="Arial" panose="020B0604020202020204" pitchFamily="34" charset="0"/>
                        <a:ea typeface="+mn-ea"/>
                        <a:cs typeface="Arial" panose="020B0604020202020204" pitchFamily="34" charset="0"/>
                      </a:endParaRPr>
                    </a:p>
                    <a:p>
                      <a:r>
                        <a:rPr lang="en-GB" sz="1100" b="1" i="1" kern="1200" dirty="0">
                          <a:solidFill>
                            <a:srgbClr val="FF0000"/>
                          </a:solidFill>
                          <a:effectLst/>
                          <a:latin typeface="Arial" panose="020B0604020202020204" pitchFamily="34" charset="0"/>
                          <a:ea typeface="+mn-ea"/>
                          <a:cs typeface="Arial" panose="020B0604020202020204" pitchFamily="34" charset="0"/>
                        </a:rPr>
                        <a:t>Probing questions –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rgbClr val="FF0000"/>
                          </a:solidFill>
                          <a:effectLst/>
                          <a:latin typeface="Arial" panose="020B0604020202020204" pitchFamily="34" charset="0"/>
                          <a:ea typeface="+mn-ea"/>
                          <a:cs typeface="Arial" panose="020B0604020202020204" pitchFamily="34" charset="0"/>
                        </a:rPr>
                        <a:t>What was the situation?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rgbClr val="FF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rgbClr val="FF0000"/>
                          </a:solidFill>
                          <a:effectLst/>
                          <a:latin typeface="Arial" panose="020B0604020202020204" pitchFamily="34" charset="0"/>
                          <a:ea typeface="+mn-ea"/>
                          <a:cs typeface="Arial" panose="020B0604020202020204" pitchFamily="34" charset="0"/>
                        </a:rPr>
                        <a:t>Why did they need persuading?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rgbClr val="FF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rgbClr val="FF0000"/>
                          </a:solidFill>
                          <a:effectLst/>
                          <a:latin typeface="Arial" panose="020B0604020202020204" pitchFamily="34" charset="0"/>
                          <a:ea typeface="+mn-ea"/>
                          <a:cs typeface="Arial" panose="020B0604020202020204" pitchFamily="34" charset="0"/>
                        </a:rPr>
                        <a:t>What did YOU do that persuaded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kern="1200" dirty="0">
                        <a:solidFill>
                          <a:srgbClr val="FF0000"/>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rgbClr val="FF0000"/>
                          </a:solidFill>
                          <a:effectLst/>
                          <a:latin typeface="Arial" panose="020B0604020202020204" pitchFamily="34" charset="0"/>
                          <a:ea typeface="+mn-ea"/>
                          <a:cs typeface="Arial" panose="020B0604020202020204" pitchFamily="34" charset="0"/>
                        </a:rPr>
                        <a:t>What happened as a result?</a:t>
                      </a:r>
                    </a:p>
                    <a:p>
                      <a:endParaRPr lang="en-GB" sz="1100" i="1" dirty="0">
                        <a:solidFill>
                          <a:schemeClr val="tx1"/>
                        </a:solidFill>
                        <a:effectLst/>
                        <a:latin typeface="Arial" panose="020B0604020202020204" pitchFamily="34" charset="0"/>
                        <a:ea typeface="Times New Roman"/>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05330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827446230"/>
              </p:ext>
            </p:extLst>
          </p:nvPr>
        </p:nvGraphicFramePr>
        <p:xfrm>
          <a:off x="107503" y="547398"/>
          <a:ext cx="8931202" cy="6248213"/>
        </p:xfrm>
        <a:graphic>
          <a:graphicData uri="http://schemas.openxmlformats.org/drawingml/2006/table">
            <a:tbl>
              <a:tblPr/>
              <a:tblGrid>
                <a:gridCol w="3240361">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360040">
                  <a:extLst>
                    <a:ext uri="{9D8B030D-6E8A-4147-A177-3AD203B41FA5}">
                      <a16:colId xmlns:a16="http://schemas.microsoft.com/office/drawing/2014/main" val="20004"/>
                    </a:ext>
                  </a:extLst>
                </a:gridCol>
                <a:gridCol w="360040">
                  <a:extLst>
                    <a:ext uri="{9D8B030D-6E8A-4147-A177-3AD203B41FA5}">
                      <a16:colId xmlns:a16="http://schemas.microsoft.com/office/drawing/2014/main" val="20005"/>
                    </a:ext>
                  </a:extLst>
                </a:gridCol>
                <a:gridCol w="360040">
                  <a:extLst>
                    <a:ext uri="{9D8B030D-6E8A-4147-A177-3AD203B41FA5}">
                      <a16:colId xmlns:a16="http://schemas.microsoft.com/office/drawing/2014/main" val="20006"/>
                    </a:ext>
                  </a:extLst>
                </a:gridCol>
                <a:gridCol w="2304256">
                  <a:extLst>
                    <a:ext uri="{9D8B030D-6E8A-4147-A177-3AD203B41FA5}">
                      <a16:colId xmlns:a16="http://schemas.microsoft.com/office/drawing/2014/main" val="20007"/>
                    </a:ext>
                  </a:extLst>
                </a:gridCol>
                <a:gridCol w="1154337">
                  <a:extLst>
                    <a:ext uri="{9D8B030D-6E8A-4147-A177-3AD203B41FA5}">
                      <a16:colId xmlns:a16="http://schemas.microsoft.com/office/drawing/2014/main" val="20008"/>
                    </a:ext>
                  </a:extLst>
                </a:gridCol>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extLst>
                  <a:ext uri="{0D108BD9-81ED-4DB2-BD59-A6C34878D82A}">
                    <a16:rowId xmlns:a16="http://schemas.microsoft.com/office/drawing/2014/main" val="10000"/>
                  </a:ext>
                </a:extLst>
              </a:tr>
              <a:tr h="290627">
                <a:tc>
                  <a:txBody>
                    <a:bodyPr/>
                    <a:lstStyle/>
                    <a:p>
                      <a:pPr algn="l">
                        <a:spcAft>
                          <a:spcPts val="0"/>
                        </a:spcAft>
                      </a:pPr>
                      <a:r>
                        <a:rPr lang="en-GB" sz="1000" i="1" dirty="0">
                          <a:solidFill>
                            <a:schemeClr val="tx1"/>
                          </a:solidFill>
                          <a:effectLst/>
                          <a:latin typeface="Arial" panose="020B0604020202020204" pitchFamily="34" charset="0"/>
                          <a:ea typeface="Times New Roman"/>
                          <a:cs typeface="Arial" panose="020B0604020202020204" pitchFamily="34" charset="0"/>
                        </a:rPr>
                        <a:t>[Insert</a:t>
                      </a:r>
                      <a:r>
                        <a:rPr lang="en-GB" sz="1000" i="1" baseline="0" dirty="0">
                          <a:solidFill>
                            <a:schemeClr val="tx1"/>
                          </a:solidFill>
                          <a:effectLst/>
                          <a:latin typeface="Arial" panose="020B0604020202020204" pitchFamily="34" charset="0"/>
                          <a:ea typeface="Times New Roman"/>
                          <a:cs typeface="Arial" panose="020B0604020202020204" pitchFamily="34" charset="0"/>
                        </a:rPr>
                        <a:t> +/-</a:t>
                      </a:r>
                      <a:r>
                        <a:rPr lang="en-GB" sz="1000" i="1" baseline="0" dirty="0" err="1">
                          <a:solidFill>
                            <a:schemeClr val="tx1"/>
                          </a:solidFill>
                          <a:effectLst/>
                          <a:latin typeface="Arial" panose="020B0604020202020204" pitchFamily="34" charset="0"/>
                          <a:ea typeface="Times New Roman"/>
                          <a:cs typeface="Arial" panose="020B0604020202020204" pitchFamily="34" charset="0"/>
                        </a:rPr>
                        <a:t>ive</a:t>
                      </a:r>
                      <a:r>
                        <a:rPr lang="en-GB" sz="1000" i="1" baseline="0" dirty="0">
                          <a:solidFill>
                            <a:schemeClr val="tx1"/>
                          </a:solidFill>
                          <a:effectLst/>
                          <a:latin typeface="Arial" panose="020B0604020202020204" pitchFamily="34" charset="0"/>
                          <a:ea typeface="Times New Roman"/>
                          <a:cs typeface="Arial" panose="020B0604020202020204" pitchFamily="34" charset="0"/>
                        </a:rPr>
                        <a:t> indicators </a:t>
                      </a:r>
                      <a:r>
                        <a:rPr lang="en-GB" sz="1000" i="1" dirty="0">
                          <a:solidFill>
                            <a:schemeClr val="tx1"/>
                          </a:solidFill>
                          <a:effectLst/>
                          <a:latin typeface="Arial" panose="020B0604020202020204" pitchFamily="34" charset="0"/>
                          <a:ea typeface="Times New Roman"/>
                          <a:cs typeface="Arial" panose="020B0604020202020204" pitchFamily="34" charset="0"/>
                        </a:rPr>
                        <a:t>using </a:t>
                      </a:r>
                      <a:r>
                        <a:rPr lang="en-GB" sz="1000" i="1" baseline="0" dirty="0">
                          <a:solidFill>
                            <a:schemeClr val="tx1"/>
                          </a:solidFill>
                          <a:effectLst/>
                          <a:latin typeface="Arial" panose="020B0604020202020204" pitchFamily="34" charset="0"/>
                          <a:ea typeface="Times New Roman"/>
                          <a:cs typeface="Arial" panose="020B0604020202020204" pitchFamily="34" charset="0"/>
                        </a:rPr>
                        <a:t>the Job Profile and assessment criteria]</a:t>
                      </a:r>
                      <a:endParaRPr lang="en-GB" sz="1000" i="1"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1"/>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2"/>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3"/>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4"/>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5"/>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6"/>
                  </a:ext>
                </a:extLst>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121572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0"/>
                  </a:ext>
                </a:extLst>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indicators</a:t>
                      </a: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indicator, 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2" name="TextBox 1"/>
          <p:cNvSpPr txBox="1"/>
          <p:nvPr/>
        </p:nvSpPr>
        <p:spPr>
          <a:xfrm>
            <a:off x="107504" y="116632"/>
            <a:ext cx="3456384"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1 – Label </a:t>
            </a:r>
          </a:p>
        </p:txBody>
      </p:sp>
    </p:spTree>
    <p:extLst>
      <p:ext uri="{BB962C8B-B14F-4D97-AF65-F5344CB8AC3E}">
        <p14:creationId xmlns:p14="http://schemas.microsoft.com/office/powerpoint/2010/main" val="110304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3"/>
            <a:ext cx="3312368"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2 – Label </a:t>
            </a:r>
          </a:p>
        </p:txBody>
      </p:sp>
      <p:graphicFrame>
        <p:nvGraphicFramePr>
          <p:cNvPr id="5" name="Table 4"/>
          <p:cNvGraphicFramePr>
            <a:graphicFrameLocks noGrp="1"/>
          </p:cNvGraphicFramePr>
          <p:nvPr>
            <p:extLst>
              <p:ext uri="{D42A27DB-BD31-4B8C-83A1-F6EECF244321}">
                <p14:modId xmlns:p14="http://schemas.microsoft.com/office/powerpoint/2010/main" val="1657494161"/>
              </p:ext>
            </p:extLst>
          </p:nvPr>
        </p:nvGraphicFramePr>
        <p:xfrm>
          <a:off x="102861" y="499055"/>
          <a:ext cx="8853852" cy="6272793"/>
        </p:xfrm>
        <a:graphic>
          <a:graphicData uri="http://schemas.openxmlformats.org/drawingml/2006/table">
            <a:tbl>
              <a:tblPr firstRow="1" bandRow="1">
                <a:tableStyleId>{2D5ABB26-0587-4C30-8999-92F81FD0307C}</a:tableStyleId>
              </a:tblPr>
              <a:tblGrid>
                <a:gridCol w="2375424">
                  <a:extLst>
                    <a:ext uri="{9D8B030D-6E8A-4147-A177-3AD203B41FA5}">
                      <a16:colId xmlns:a16="http://schemas.microsoft.com/office/drawing/2014/main" val="20000"/>
                    </a:ext>
                  </a:extLst>
                </a:gridCol>
                <a:gridCol w="6478428">
                  <a:extLst>
                    <a:ext uri="{9D8B030D-6E8A-4147-A177-3AD203B41FA5}">
                      <a16:colId xmlns:a16="http://schemas.microsoft.com/office/drawing/2014/main" val="20001"/>
                    </a:ext>
                  </a:extLst>
                </a:gridCol>
              </a:tblGrid>
              <a:tr h="54816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1" dirty="0">
                          <a:solidFill>
                            <a:schemeClr val="tx1"/>
                          </a:solidFill>
                          <a:effectLst/>
                          <a:latin typeface="Arial" panose="020B0604020202020204" pitchFamily="34" charset="0"/>
                          <a:ea typeface="Times New Roman"/>
                          <a:cs typeface="Arial" panose="020B0604020202020204" pitchFamily="34" charset="0"/>
                        </a:rPr>
                        <a:t>Insert a </a:t>
                      </a:r>
                      <a:r>
                        <a:rPr lang="en-GB" sz="1100" b="1" i="1" dirty="0">
                          <a:solidFill>
                            <a:schemeClr val="tx1"/>
                          </a:solidFill>
                          <a:effectLst/>
                          <a:latin typeface="Arial" panose="020B0604020202020204" pitchFamily="34" charset="0"/>
                          <a:ea typeface="Times New Roman"/>
                          <a:cs typeface="Arial" panose="020B0604020202020204" pitchFamily="34" charset="0"/>
                        </a:rPr>
                        <a:t>headline question</a:t>
                      </a:r>
                      <a:r>
                        <a:rPr lang="en-GB" sz="1100" i="1" dirty="0">
                          <a:solidFill>
                            <a:schemeClr val="tx1"/>
                          </a:solidFill>
                          <a:effectLst/>
                          <a:latin typeface="Arial" panose="020B0604020202020204" pitchFamily="34" charset="0"/>
                          <a:ea typeface="Times New Roman"/>
                          <a:cs typeface="Arial" panose="020B0604020202020204" pitchFamily="34" charset="0"/>
                        </a:rPr>
                        <a:t> and 3 or so typical</a:t>
                      </a:r>
                      <a:r>
                        <a:rPr lang="en-GB" sz="1100" i="1" baseline="0" dirty="0">
                          <a:solidFill>
                            <a:schemeClr val="tx1"/>
                          </a:solidFill>
                          <a:effectLst/>
                          <a:latin typeface="Arial" panose="020B0604020202020204" pitchFamily="34" charset="0"/>
                          <a:ea typeface="Times New Roman"/>
                          <a:cs typeface="Arial" panose="020B0604020202020204" pitchFamily="34" charset="0"/>
                        </a:rPr>
                        <a:t> prompt/probing questions. You should create questions based on the job profile and the assessment criteria for the role. The Interview Question Bank can be used to tailor questions to your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i="1" baseline="0" dirty="0">
                        <a:solidFill>
                          <a:schemeClr val="tx1"/>
                        </a:solidFill>
                        <a:effectLst/>
                        <a:latin typeface="Arial" panose="020B0604020202020204" pitchFamily="34" charset="0"/>
                        <a:ea typeface="Times New Roman"/>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1657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5277095">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61303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16633"/>
            <a:ext cx="3816424"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2 – Label </a:t>
            </a:r>
          </a:p>
        </p:txBody>
      </p:sp>
      <p:graphicFrame>
        <p:nvGraphicFramePr>
          <p:cNvPr id="4" name="Table 3"/>
          <p:cNvGraphicFramePr>
            <a:graphicFrameLocks noGrp="1"/>
          </p:cNvGraphicFramePr>
          <p:nvPr>
            <p:extLst>
              <p:ext uri="{D42A27DB-BD31-4B8C-83A1-F6EECF244321}">
                <p14:modId xmlns:p14="http://schemas.microsoft.com/office/powerpoint/2010/main" val="3351746316"/>
              </p:ext>
            </p:extLst>
          </p:nvPr>
        </p:nvGraphicFramePr>
        <p:xfrm>
          <a:off x="107503" y="547398"/>
          <a:ext cx="8931202" cy="6313294"/>
        </p:xfrm>
        <a:graphic>
          <a:graphicData uri="http://schemas.openxmlformats.org/drawingml/2006/table">
            <a:tbl>
              <a:tblPr/>
              <a:tblGrid>
                <a:gridCol w="3240361">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360040">
                  <a:extLst>
                    <a:ext uri="{9D8B030D-6E8A-4147-A177-3AD203B41FA5}">
                      <a16:colId xmlns:a16="http://schemas.microsoft.com/office/drawing/2014/main" val="20003"/>
                    </a:ext>
                  </a:extLst>
                </a:gridCol>
                <a:gridCol w="360040">
                  <a:extLst>
                    <a:ext uri="{9D8B030D-6E8A-4147-A177-3AD203B41FA5}">
                      <a16:colId xmlns:a16="http://schemas.microsoft.com/office/drawing/2014/main" val="20004"/>
                    </a:ext>
                  </a:extLst>
                </a:gridCol>
                <a:gridCol w="360040">
                  <a:extLst>
                    <a:ext uri="{9D8B030D-6E8A-4147-A177-3AD203B41FA5}">
                      <a16:colId xmlns:a16="http://schemas.microsoft.com/office/drawing/2014/main" val="20005"/>
                    </a:ext>
                  </a:extLst>
                </a:gridCol>
                <a:gridCol w="360040">
                  <a:extLst>
                    <a:ext uri="{9D8B030D-6E8A-4147-A177-3AD203B41FA5}">
                      <a16:colId xmlns:a16="http://schemas.microsoft.com/office/drawing/2014/main" val="20006"/>
                    </a:ext>
                  </a:extLst>
                </a:gridCol>
                <a:gridCol w="2304256">
                  <a:extLst>
                    <a:ext uri="{9D8B030D-6E8A-4147-A177-3AD203B41FA5}">
                      <a16:colId xmlns:a16="http://schemas.microsoft.com/office/drawing/2014/main" val="20007"/>
                    </a:ext>
                  </a:extLst>
                </a:gridCol>
                <a:gridCol w="1154337">
                  <a:extLst>
                    <a:ext uri="{9D8B030D-6E8A-4147-A177-3AD203B41FA5}">
                      <a16:colId xmlns:a16="http://schemas.microsoft.com/office/drawing/2014/main" val="20008"/>
                    </a:ext>
                  </a:extLst>
                </a:gridCol>
              </a:tblGrid>
              <a:tr h="286719">
                <a:tc>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Negative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N/E</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1</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2</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3</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4</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ctr">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5</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gridSpan="2">
                  <a:txBody>
                    <a:bodyPr/>
                    <a:lstStyle/>
                    <a:p>
                      <a:pPr algn="l">
                        <a:spcAft>
                          <a:spcPts val="0"/>
                        </a:spcAft>
                      </a:pPr>
                      <a:r>
                        <a:rPr lang="en-GB" sz="1000" b="1" u="none" strike="noStrike" baseline="0" dirty="0">
                          <a:solidFill>
                            <a:schemeClr val="bg1"/>
                          </a:solidFill>
                          <a:effectLst/>
                          <a:latin typeface="Arial" panose="020B0604020202020204" pitchFamily="34" charset="0"/>
                          <a:cs typeface="Arial" panose="020B0604020202020204" pitchFamily="34" charset="0"/>
                        </a:rPr>
                        <a:t>Positive Indicators</a:t>
                      </a:r>
                      <a:endParaRPr lang="en-GB" sz="1000" b="1" u="sng" baseline="0" dirty="0">
                        <a:solidFill>
                          <a:schemeClr val="bg1"/>
                        </a:solidFill>
                        <a:effectLst/>
                        <a:latin typeface="Arial" panose="020B0604020202020204" pitchFamily="34" charset="0"/>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hMerge="1">
                  <a:txBody>
                    <a:bodyPr/>
                    <a:lstStyle/>
                    <a:p>
                      <a:endParaRPr lang="en-GB"/>
                    </a:p>
                  </a:txBody>
                  <a:tcPr/>
                </a:tc>
                <a:extLst>
                  <a:ext uri="{0D108BD9-81ED-4DB2-BD59-A6C34878D82A}">
                    <a16:rowId xmlns:a16="http://schemas.microsoft.com/office/drawing/2014/main" val="10000"/>
                  </a:ext>
                </a:extLst>
              </a:tr>
              <a:tr h="290627">
                <a:tc>
                  <a:txBody>
                    <a:bodyPr/>
                    <a:lstStyle/>
                    <a:p>
                      <a:pPr algn="l">
                        <a:spcAft>
                          <a:spcPts val="0"/>
                        </a:spcAft>
                      </a:pPr>
                      <a:r>
                        <a:rPr lang="en-GB" sz="1000" i="1" dirty="0">
                          <a:solidFill>
                            <a:schemeClr val="tx1"/>
                          </a:solidFill>
                          <a:effectLst/>
                          <a:latin typeface="Arial" panose="020B0604020202020204" pitchFamily="34" charset="0"/>
                          <a:ea typeface="Times New Roman"/>
                          <a:cs typeface="Arial" panose="020B0604020202020204" pitchFamily="34" charset="0"/>
                        </a:rPr>
                        <a:t>Insert</a:t>
                      </a:r>
                      <a:r>
                        <a:rPr lang="en-GB" sz="1000" i="1" baseline="0" dirty="0">
                          <a:solidFill>
                            <a:schemeClr val="tx1"/>
                          </a:solidFill>
                          <a:effectLst/>
                          <a:latin typeface="Arial" panose="020B0604020202020204" pitchFamily="34" charset="0"/>
                          <a:ea typeface="Times New Roman"/>
                          <a:cs typeface="Arial" panose="020B0604020202020204" pitchFamily="34" charset="0"/>
                        </a:rPr>
                        <a:t> +/-</a:t>
                      </a:r>
                      <a:r>
                        <a:rPr lang="en-GB" sz="1000" i="1" baseline="0" dirty="0" err="1">
                          <a:solidFill>
                            <a:schemeClr val="tx1"/>
                          </a:solidFill>
                          <a:effectLst/>
                          <a:latin typeface="Arial" panose="020B0604020202020204" pitchFamily="34" charset="0"/>
                          <a:ea typeface="Times New Roman"/>
                          <a:cs typeface="Arial" panose="020B0604020202020204" pitchFamily="34" charset="0"/>
                        </a:rPr>
                        <a:t>ive</a:t>
                      </a:r>
                      <a:r>
                        <a:rPr lang="en-GB" sz="1000" i="1" baseline="0" dirty="0">
                          <a:solidFill>
                            <a:schemeClr val="tx1"/>
                          </a:solidFill>
                          <a:effectLst/>
                          <a:latin typeface="Arial" panose="020B0604020202020204" pitchFamily="34" charset="0"/>
                          <a:ea typeface="Times New Roman"/>
                          <a:cs typeface="Arial" panose="020B0604020202020204" pitchFamily="34" charset="0"/>
                        </a:rPr>
                        <a:t> indicators </a:t>
                      </a:r>
                      <a:r>
                        <a:rPr lang="en-GB" sz="1000" i="1" dirty="0">
                          <a:solidFill>
                            <a:schemeClr val="tx1"/>
                          </a:solidFill>
                          <a:effectLst/>
                          <a:latin typeface="Arial" panose="020B0604020202020204" pitchFamily="34" charset="0"/>
                          <a:ea typeface="Times New Roman"/>
                          <a:cs typeface="Arial" panose="020B0604020202020204" pitchFamily="34" charset="0"/>
                        </a:rPr>
                        <a:t>using </a:t>
                      </a:r>
                      <a:r>
                        <a:rPr lang="en-GB" sz="1000" i="1" baseline="0" dirty="0">
                          <a:solidFill>
                            <a:schemeClr val="tx1"/>
                          </a:solidFill>
                          <a:effectLst/>
                          <a:latin typeface="Arial" panose="020B0604020202020204" pitchFamily="34" charset="0"/>
                          <a:ea typeface="Times New Roman"/>
                          <a:cs typeface="Arial" panose="020B0604020202020204" pitchFamily="34" charset="0"/>
                        </a:rPr>
                        <a:t>the Job Profile and assessment criteria]</a:t>
                      </a: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1"/>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2"/>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3"/>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4"/>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5"/>
                  </a:ext>
                </a:extLst>
              </a:tr>
              <a:tr h="288032">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l">
                        <a:spcAft>
                          <a:spcPts val="0"/>
                        </a:spcAft>
                      </a:pPr>
                      <a:endParaRPr lang="en-GB" sz="1000" dirty="0">
                        <a:solidFill>
                          <a:schemeClr val="tx1"/>
                        </a:solidFill>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0006"/>
                  </a:ext>
                </a:extLst>
              </a:tr>
              <a:tr h="21026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Strengths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7"/>
                  </a:ext>
                </a:extLst>
              </a:tr>
              <a:tr h="1284281">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r>
                        <a:rPr lang="en-GB" sz="1000" b="1" i="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p>
                      <a:pPr algn="l">
                        <a:spcAft>
                          <a:spcPts val="0"/>
                        </a:spcAft>
                      </a:pP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8"/>
                  </a:ext>
                </a:extLst>
              </a:tr>
              <a:tr h="267816">
                <a:tc gridSpan="9">
                  <a:txBody>
                    <a:bodyPr/>
                    <a:lstStyle/>
                    <a:p>
                      <a:pPr algn="l">
                        <a:spcAft>
                          <a:spcPts val="0"/>
                        </a:spcAft>
                      </a:pPr>
                      <a:r>
                        <a:rPr lang="en-GB" sz="1000" b="1" i="1" dirty="0">
                          <a:effectLst/>
                          <a:latin typeface="Arial" panose="020B0604020202020204" pitchFamily="34" charset="0"/>
                          <a:ea typeface="Times New Roman"/>
                          <a:cs typeface="Arial" panose="020B0604020202020204" pitchFamily="34" charset="0"/>
                        </a:rPr>
                        <a:t>Development Areas</a:t>
                      </a:r>
                      <a:endParaRPr lang="en-GB" sz="1000" i="1" dirty="0">
                        <a:effectLst/>
                        <a:latin typeface="Arial" panose="020B0604020202020204" pitchFamily="34" charset="0"/>
                        <a:ea typeface="Times New Roman"/>
                        <a:cs typeface="Arial" panose="020B0604020202020204" pitchFamily="34" charset="0"/>
                      </a:endParaRPr>
                    </a:p>
                  </a:txBody>
                  <a:tcPr marL="51524" marR="515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9"/>
                  </a:ext>
                </a:extLst>
              </a:tr>
              <a:tr h="1295116">
                <a:tc gridSpan="9">
                  <a:txBody>
                    <a:bodyPr/>
                    <a:lstStyle/>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 </a:t>
                      </a: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p>
                      <a:pPr algn="l">
                        <a:spcAft>
                          <a:spcPts val="0"/>
                        </a:spcAft>
                      </a:pPr>
                      <a:endParaRPr lang="en-GB" sz="1000" b="1"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10"/>
                  </a:ext>
                </a:extLst>
              </a:tr>
              <a:tr h="1224136">
                <a:tc gridSpan="8">
                  <a:txBody>
                    <a:bodyPr/>
                    <a:lstStyle/>
                    <a:p>
                      <a:pPr algn="l">
                        <a:spcAft>
                          <a:spcPts val="0"/>
                        </a:spcAft>
                      </a:pPr>
                      <a:r>
                        <a:rPr lang="en-GB" sz="1000" b="1" dirty="0">
                          <a:effectLst/>
                          <a:latin typeface="Arial" panose="020B0604020202020204" pitchFamily="34" charset="0"/>
                          <a:ea typeface="Times New Roman"/>
                          <a:cs typeface="Arial" panose="020B0604020202020204" pitchFamily="34" charset="0"/>
                        </a:rPr>
                        <a:t>Ratings:</a:t>
                      </a:r>
                      <a:endParaRPr lang="en-GB" sz="1000" dirty="0">
                        <a:effectLst/>
                        <a:latin typeface="Arial" panose="020B0604020202020204" pitchFamily="34" charset="0"/>
                        <a:ea typeface="Times New Roman"/>
                        <a:cs typeface="Arial" panose="020B0604020202020204" pitchFamily="34" charset="0"/>
                      </a:endParaRPr>
                    </a:p>
                    <a:p>
                      <a:pPr algn="l">
                        <a:spcAft>
                          <a:spcPts val="0"/>
                        </a:spcAft>
                      </a:pPr>
                      <a:r>
                        <a:rPr lang="en-GB" sz="1000" b="1" dirty="0">
                          <a:effectLst/>
                          <a:latin typeface="Arial" panose="020B0604020202020204" pitchFamily="34" charset="0"/>
                          <a:ea typeface="Times New Roman"/>
                          <a:cs typeface="Arial" panose="020B0604020202020204" pitchFamily="34" charset="0"/>
                        </a:rPr>
                        <a:t>5</a:t>
                      </a:r>
                      <a:r>
                        <a:rPr lang="en-GB" sz="1000" dirty="0">
                          <a:effectLst/>
                          <a:latin typeface="Arial" panose="020B0604020202020204" pitchFamily="34" charset="0"/>
                          <a:ea typeface="Times New Roman"/>
                          <a:cs typeface="Arial" panose="020B0604020202020204" pitchFamily="34" charset="0"/>
                        </a:rPr>
                        <a:t> = Outstanding positive evidence demonstrated across all indicators</a:t>
                      </a:r>
                    </a:p>
                    <a:p>
                      <a:pPr algn="l">
                        <a:spcAft>
                          <a:spcPts val="0"/>
                        </a:spcAft>
                      </a:pPr>
                      <a:r>
                        <a:rPr lang="en-GB" sz="1000" b="1" dirty="0">
                          <a:effectLst/>
                          <a:latin typeface="Arial" panose="020B0604020202020204" pitchFamily="34" charset="0"/>
                          <a:ea typeface="Times New Roman"/>
                          <a:cs typeface="Arial" panose="020B0604020202020204" pitchFamily="34" charset="0"/>
                        </a:rPr>
                        <a:t>4 </a:t>
                      </a:r>
                      <a:r>
                        <a:rPr lang="en-GB" sz="1000" dirty="0">
                          <a:effectLst/>
                          <a:latin typeface="Arial" panose="020B0604020202020204" pitchFamily="34" charset="0"/>
                          <a:ea typeface="Times New Roman"/>
                          <a:cs typeface="Arial" panose="020B0604020202020204" pitchFamily="34" charset="0"/>
                        </a:rPr>
                        <a:t>= Good: Positive evidence of many of the performance indicators for this criteria </a:t>
                      </a:r>
                    </a:p>
                    <a:p>
                      <a:pPr algn="l">
                        <a:spcAft>
                          <a:spcPts val="0"/>
                        </a:spcAft>
                      </a:pPr>
                      <a:r>
                        <a:rPr lang="en-GB" sz="1000" b="1" dirty="0">
                          <a:effectLst/>
                          <a:latin typeface="Arial" panose="020B0604020202020204" pitchFamily="34" charset="0"/>
                          <a:ea typeface="Times New Roman"/>
                          <a:cs typeface="Arial" panose="020B0604020202020204" pitchFamily="34" charset="0"/>
                        </a:rPr>
                        <a:t>3</a:t>
                      </a:r>
                      <a:r>
                        <a:rPr lang="en-GB" sz="1000" dirty="0">
                          <a:effectLst/>
                          <a:latin typeface="Arial" panose="020B0604020202020204" pitchFamily="34" charset="0"/>
                          <a:ea typeface="Times New Roman"/>
                          <a:cs typeface="Arial" panose="020B0604020202020204" pitchFamily="34" charset="0"/>
                        </a:rPr>
                        <a:t> = Effective: Some evidence for and against behaviour</a:t>
                      </a:r>
                    </a:p>
                    <a:p>
                      <a:pPr algn="l">
                        <a:spcAft>
                          <a:spcPts val="0"/>
                        </a:spcAft>
                      </a:pPr>
                      <a:r>
                        <a:rPr lang="en-GB" sz="1000" b="1" dirty="0">
                          <a:effectLst/>
                          <a:latin typeface="Arial" panose="020B0604020202020204" pitchFamily="34" charset="0"/>
                          <a:ea typeface="Times New Roman"/>
                          <a:cs typeface="Arial" panose="020B0604020202020204" pitchFamily="34" charset="0"/>
                        </a:rPr>
                        <a:t>2</a:t>
                      </a:r>
                      <a:r>
                        <a:rPr lang="en-GB" sz="1000" dirty="0">
                          <a:effectLst/>
                          <a:latin typeface="Arial" panose="020B0604020202020204" pitchFamily="34" charset="0"/>
                          <a:ea typeface="Times New Roman"/>
                          <a:cs typeface="Arial" panose="020B0604020202020204" pitchFamily="34" charset="0"/>
                        </a:rPr>
                        <a:t> = Needs significant development: positive evidence of only a few of the performance indicators for this criteria at this level</a:t>
                      </a: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1</a:t>
                      </a:r>
                      <a:r>
                        <a:rPr lang="en-GB" sz="1000" dirty="0">
                          <a:effectLst/>
                          <a:latin typeface="Arial" panose="020B0604020202020204" pitchFamily="34" charset="0"/>
                          <a:ea typeface="Times New Roman"/>
                          <a:cs typeface="Arial" panose="020B0604020202020204" pitchFamily="34" charset="0"/>
                        </a:rPr>
                        <a:t> = Needs major development: limited positive evidence of the performance indicators for this criteria at this level</a:t>
                      </a:r>
                    </a:p>
                    <a:p>
                      <a:pPr algn="l">
                        <a:spcAft>
                          <a:spcPts val="0"/>
                        </a:spcAft>
                      </a:pPr>
                      <a:r>
                        <a:rPr lang="en-GB" sz="1000" b="1" dirty="0">
                          <a:effectLst/>
                          <a:latin typeface="Arial" panose="020B0604020202020204" pitchFamily="34" charset="0"/>
                          <a:ea typeface="Times New Roman"/>
                          <a:cs typeface="Arial" panose="020B0604020202020204" pitchFamily="34" charset="0"/>
                        </a:rPr>
                        <a:t>N/E</a:t>
                      </a:r>
                      <a:r>
                        <a:rPr lang="en-GB" sz="1000" dirty="0">
                          <a:effectLst/>
                          <a:latin typeface="Arial" panose="020B0604020202020204" pitchFamily="34" charset="0"/>
                          <a:ea typeface="Times New Roman"/>
                          <a:cs typeface="Arial" panose="020B0604020202020204" pitchFamily="34" charset="0"/>
                        </a:rPr>
                        <a:t> = No evidence. Candidate does not display any evidence and it cannot be rated. This should be omitted from overall score. (If you would expect to see this indicator, then it should be a 1 or 2)</a:t>
                      </a: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Overall Rating:</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endParaRPr lang="en-GB" sz="1000" dirty="0">
                        <a:effectLst/>
                        <a:latin typeface="Arial" panose="020B0604020202020204" pitchFamily="34" charset="0"/>
                        <a:ea typeface="Times New Roman"/>
                        <a:cs typeface="Arial" panose="020B0604020202020204" pitchFamily="34" charset="0"/>
                      </a:endParaRPr>
                    </a:p>
                    <a:p>
                      <a:pPr algn="l">
                        <a:spcAft>
                          <a:spcPts val="0"/>
                        </a:spcAft>
                        <a:tabLst>
                          <a:tab pos="2637155" algn="ctr"/>
                          <a:tab pos="5274310" algn="r"/>
                          <a:tab pos="457200" algn="l"/>
                        </a:tabLst>
                      </a:pPr>
                      <a:r>
                        <a:rPr lang="en-GB" sz="1000" b="1" dirty="0">
                          <a:effectLst/>
                          <a:latin typeface="Arial" panose="020B0604020202020204" pitchFamily="34" charset="0"/>
                          <a:ea typeface="Times New Roman"/>
                          <a:cs typeface="Arial" panose="020B0604020202020204" pitchFamily="34" charset="0"/>
                        </a:rPr>
                        <a:t> </a:t>
                      </a:r>
                      <a:endParaRPr lang="en-GB" sz="1000" dirty="0">
                        <a:effectLst/>
                        <a:latin typeface="Arial" panose="020B0604020202020204" pitchFamily="34" charset="0"/>
                        <a:ea typeface="Times New Roman"/>
                        <a:cs typeface="Arial" panose="020B0604020202020204" pitchFamily="34" charset="0"/>
                      </a:endParaRPr>
                    </a:p>
                  </a:txBody>
                  <a:tcPr marL="51524" marR="515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739497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16632"/>
            <a:ext cx="4248472" cy="307777"/>
          </a:xfrm>
          <a:prstGeom prst="rect">
            <a:avLst/>
          </a:prstGeom>
          <a:solidFill>
            <a:srgbClr val="008000"/>
          </a:solidFill>
        </p:spPr>
        <p:txBody>
          <a:bodyPr wrap="square" rtlCol="0">
            <a:spAutoFit/>
          </a:bodyPr>
          <a:lstStyle/>
          <a:p>
            <a:r>
              <a:rPr lang="en-GB" sz="1400" b="1" dirty="0">
                <a:solidFill>
                  <a:schemeClr val="bg1"/>
                </a:solidFill>
                <a:latin typeface="Arial" panose="020B0604020202020204" pitchFamily="34" charset="0"/>
                <a:cs typeface="Arial" panose="020B0604020202020204" pitchFamily="34" charset="0"/>
              </a:rPr>
              <a:t>Question 3 – Label  </a:t>
            </a:r>
          </a:p>
        </p:txBody>
      </p:sp>
      <p:graphicFrame>
        <p:nvGraphicFramePr>
          <p:cNvPr id="5" name="Table 4"/>
          <p:cNvGraphicFramePr>
            <a:graphicFrameLocks noGrp="1"/>
          </p:cNvGraphicFramePr>
          <p:nvPr>
            <p:extLst>
              <p:ext uri="{D42A27DB-BD31-4B8C-83A1-F6EECF244321}">
                <p14:modId xmlns:p14="http://schemas.microsoft.com/office/powerpoint/2010/main" val="970090933"/>
              </p:ext>
            </p:extLst>
          </p:nvPr>
        </p:nvGraphicFramePr>
        <p:xfrm>
          <a:off x="107504" y="529535"/>
          <a:ext cx="8856984" cy="6211833"/>
        </p:xfrm>
        <a:graphic>
          <a:graphicData uri="http://schemas.openxmlformats.org/drawingml/2006/table">
            <a:tbl>
              <a:tblPr firstRow="1" bandRow="1">
                <a:tableStyleId>{2D5ABB26-0587-4C30-8999-92F81FD0307C}</a:tableStyleId>
              </a:tblPr>
              <a:tblGrid>
                <a:gridCol w="2376264">
                  <a:extLst>
                    <a:ext uri="{9D8B030D-6E8A-4147-A177-3AD203B41FA5}">
                      <a16:colId xmlns:a16="http://schemas.microsoft.com/office/drawing/2014/main" val="20000"/>
                    </a:ext>
                  </a:extLst>
                </a:gridCol>
                <a:gridCol w="6480720">
                  <a:extLst>
                    <a:ext uri="{9D8B030D-6E8A-4147-A177-3AD203B41FA5}">
                      <a16:colId xmlns:a16="http://schemas.microsoft.com/office/drawing/2014/main" val="20001"/>
                    </a:ext>
                  </a:extLst>
                </a:gridCol>
              </a:tblGrid>
              <a:tr h="38238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1" dirty="0">
                          <a:solidFill>
                            <a:schemeClr val="tx1"/>
                          </a:solidFill>
                          <a:effectLst/>
                          <a:latin typeface="Arial" panose="020B0604020202020204" pitchFamily="34" charset="0"/>
                          <a:ea typeface="Times New Roman"/>
                          <a:cs typeface="Arial" panose="020B0604020202020204" pitchFamily="34" charset="0"/>
                        </a:rPr>
                        <a:t>Insert a </a:t>
                      </a:r>
                      <a:r>
                        <a:rPr lang="en-GB" sz="1100" b="1" i="1" dirty="0">
                          <a:solidFill>
                            <a:schemeClr val="tx1"/>
                          </a:solidFill>
                          <a:effectLst/>
                          <a:latin typeface="Arial" panose="020B0604020202020204" pitchFamily="34" charset="0"/>
                          <a:ea typeface="Times New Roman"/>
                          <a:cs typeface="Arial" panose="020B0604020202020204" pitchFamily="34" charset="0"/>
                        </a:rPr>
                        <a:t>headline question</a:t>
                      </a:r>
                      <a:r>
                        <a:rPr lang="en-GB" sz="1100" i="1" dirty="0">
                          <a:solidFill>
                            <a:schemeClr val="tx1"/>
                          </a:solidFill>
                          <a:effectLst/>
                          <a:latin typeface="Arial" panose="020B0604020202020204" pitchFamily="34" charset="0"/>
                          <a:ea typeface="Times New Roman"/>
                          <a:cs typeface="Arial" panose="020B0604020202020204" pitchFamily="34" charset="0"/>
                        </a:rPr>
                        <a:t> and 5 or so typical</a:t>
                      </a:r>
                      <a:r>
                        <a:rPr lang="en-GB" sz="1100" i="1" baseline="0" dirty="0">
                          <a:solidFill>
                            <a:schemeClr val="tx1"/>
                          </a:solidFill>
                          <a:effectLst/>
                          <a:latin typeface="Arial" panose="020B0604020202020204" pitchFamily="34" charset="0"/>
                          <a:ea typeface="Times New Roman"/>
                          <a:cs typeface="Arial" panose="020B0604020202020204" pitchFamily="34" charset="0"/>
                        </a:rPr>
                        <a:t> prompt/probing questions. You should create questions based on the job profile and the assessment criteria for the role. The Interview Question Bank can be used to tailor questions to your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800" i="1" baseline="0" dirty="0">
                        <a:solidFill>
                          <a:schemeClr val="tx1"/>
                        </a:solidFill>
                        <a:effectLst/>
                        <a:latin typeface="Arial" panose="020B0604020202020204" pitchFamily="34" charset="0"/>
                        <a:ea typeface="Times New Roman"/>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1"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169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Question*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Arial" panose="020B0604020202020204" pitchFamily="34" charset="0"/>
                          <a:cs typeface="Arial" panose="020B0604020202020204" pitchFamily="34" charset="0"/>
                        </a:rPr>
                        <a:t>Candidate’s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000"/>
                    </a:solidFill>
                  </a:tcPr>
                </a:tc>
                <a:extLst>
                  <a:ext uri="{0D108BD9-81ED-4DB2-BD59-A6C34878D82A}">
                    <a16:rowId xmlns:a16="http://schemas.microsoft.com/office/drawing/2014/main" val="10001"/>
                  </a:ext>
                </a:extLst>
              </a:tr>
              <a:tr h="5246254">
                <a:tc>
                  <a:txBody>
                    <a:bodyPr/>
                    <a:lstStyle/>
                    <a:p>
                      <a:endParaRPr lang="en-GB"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23251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1345</TotalTime>
  <Words>2393</Words>
  <Application>Microsoft Office PowerPoint</Application>
  <PresentationFormat>On-screen Show (4:3)</PresentationFormat>
  <Paragraphs>443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London Borough of Camden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Ingram, Nicholas</dc:creator>
  <cp:lastModifiedBy>Lauren Pryce</cp:lastModifiedBy>
  <cp:revision>93</cp:revision>
  <cp:lastPrinted>2016-02-25T12:27:54Z</cp:lastPrinted>
  <dcterms:created xsi:type="dcterms:W3CDTF">2013-11-15T14:39:53Z</dcterms:created>
  <dcterms:modified xsi:type="dcterms:W3CDTF">2022-05-16T07:22:17Z</dcterms:modified>
</cp:coreProperties>
</file>