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6"/>
  </p:sldMasterIdLst>
  <p:sldIdLst>
    <p:sldId id="281" r:id="rId7"/>
    <p:sldId id="283" r:id="rId8"/>
    <p:sldId id="28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50" autoAdjust="0"/>
  </p:normalViewPr>
  <p:slideViewPr>
    <p:cSldViewPr snapToGrid="0">
      <p:cViewPr varScale="1">
        <p:scale>
          <a:sx n="77" d="100"/>
          <a:sy n="77" d="100"/>
        </p:scale>
        <p:origin x="91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customXml" Target="../customXml/item5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59F5C-570F-4704-B59C-8A64CD72A8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3F4C90-424C-45AD-A897-273C5349A2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E5A44-8DE0-4506-86CD-702FDB991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6BAA4-C98A-46D0-BD8D-013CCCD06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02843-168C-4606-AE18-B5084828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04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36413-AEC0-4432-89A6-49916C3AF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5B8C60-3A30-485B-8A14-CD9825566E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186F0E-A99F-4F47-90A4-751060931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717E9-6FED-4A96-A020-D391D524A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D7612-55CC-4232-BE9F-5FD8E7CB9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04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123005-BA03-4764-A3EE-D985A855D0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1C37EF-F52C-491B-9633-F77BD704D5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94D5D-49D3-4178-8457-CFFCE1DE8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74CF2-6A63-4C4C-9037-E8092068C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28F13-05A2-4823-9F08-BB55BDCE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317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545DC-5DFF-41D2-B619-8278090D0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207C3-A9F2-4874-AF2D-4D7566DEF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DCFE4-921E-4638-B7A1-D18A5F271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95FB6-6DE1-4E56-A46B-F37499334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B39DE-972D-464C-BAA0-7EEE411BB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8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76DB-9F3A-4760-9DA7-50DE9CC3E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6A04B5-F10F-4B48-BD30-2EC284DA8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5D68C-2DC7-442E-93CE-45FC58A97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EC333-138A-4075-9789-889679A84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08CC3-062E-4B38-BC61-371B90549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522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605C2-3ECF-4148-9426-CC083DC5D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CFC94-3F8D-468C-A591-D83ECBBBCC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4DFAB9-56AF-4A4A-932C-06FF3A48F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EBF0B-1E3C-49FC-923F-C33941B26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5F86F-1468-44EE-88A2-4AB6FF1EB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A35E31-C444-4738-B29B-236EB353D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35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4B154-95EA-4BD8-82A8-3AE67309A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5CEFA-45EF-4D13-8ABE-23CEA6E3B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CC3C00-6BFB-41E6-82B6-B5AF1E8F55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56A143-AD39-41BF-9D6A-2E2D5535D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F29698-EEED-4816-AE90-935B07F84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52FB32-53F7-48E3-BB28-516BDAD3A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50403D-53CA-4152-BE3B-B1890333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42FF95-4730-47CC-BD9A-F60B8AD76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0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50EC9-63EF-4D36-8CC5-3CC44B2EA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120C0B-56CC-4F23-916D-8874D4ED0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738C9F-989B-46DF-B84F-223EAA070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A9AF5B-F59D-49C1-AADE-352B6160F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50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F7555F-792D-435D-88C7-8B0E54F6F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2991E-E466-46BE-9B29-6F685DEA1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22BEBE-741A-4801-B79C-71CEF2E9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3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8EE5B-B94E-44E8-8893-BC89C5242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0990A-C956-472E-A7A7-C7114FD3F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053B28-5E24-4595-ACEA-456C141EFE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A00DAC-0672-467A-B882-78EEC53AE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9CD85-56FF-4EA5-BCC6-9EBC45275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05E24F-C9D5-42BD-A3E5-603F01B24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42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5871B-84F5-4D02-86B9-D05BF7B3A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83EDC9-72B4-474C-A92D-D484FC07BD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E73C80-DE5C-4581-86C7-AA6B07447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AF5AC-29E9-470E-AA2A-C88EAAE60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CFD21D-1BEC-42B3-9B56-D063A1EF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F867D5-92C1-4316-9CE8-27CE621D9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67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D7AB6E-0E17-4411-8855-DF8D78311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13088B-23B2-4D7A-BBEA-84DF059D9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8ADE2-766E-445E-82ED-82AD226C9F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5A3DB-1803-4595-8754-6D2F0D7D03B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1535BA-AAA3-4887-ABBE-FA0AC5C49E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A7D09-E965-47A7-A691-D50441740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F1DFB-E9EC-43B7-859D-4DF0612C3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48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jp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FED2F8-FAD4-5F14-C791-38F3F4B0D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56" y="115838"/>
            <a:ext cx="7352145" cy="66776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F9F2DF-B32B-39C6-A422-922866DE9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856041">
            <a:off x="3944584" y="2560078"/>
            <a:ext cx="425011" cy="2958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0554BE-0A83-5D2A-BCF1-D7228DE2D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47458">
            <a:off x="5276987" y="5016954"/>
            <a:ext cx="415388" cy="28910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421D844-8EDF-A794-359E-170F61F1F84C}"/>
              </a:ext>
            </a:extLst>
          </p:cNvPr>
          <p:cNvSpPr/>
          <p:nvPr/>
        </p:nvSpPr>
        <p:spPr>
          <a:xfrm rot="20598910">
            <a:off x="5321888" y="2777417"/>
            <a:ext cx="459207" cy="74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3BCC1756-925E-9EA0-53ED-B51306A730AC}"/>
              </a:ext>
            </a:extLst>
          </p:cNvPr>
          <p:cNvSpPr/>
          <p:nvPr/>
        </p:nvSpPr>
        <p:spPr>
          <a:xfrm rot="1005902">
            <a:off x="3916787" y="2649919"/>
            <a:ext cx="45719" cy="33520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8116360E-1A40-E340-7E36-97786BEC4DA3}"/>
              </a:ext>
            </a:extLst>
          </p:cNvPr>
          <p:cNvSpPr/>
          <p:nvPr/>
        </p:nvSpPr>
        <p:spPr>
          <a:xfrm rot="17463324">
            <a:off x="5578286" y="5202262"/>
            <a:ext cx="45719" cy="33520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6B927AC-9741-DEDD-6944-A3E4484589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984348">
            <a:off x="7133496" y="4571069"/>
            <a:ext cx="415309" cy="312796"/>
          </a:xfrm>
          <a:prstGeom prst="rect">
            <a:avLst/>
          </a:prstGeom>
        </p:spPr>
      </p:pic>
      <p:sp>
        <p:nvSpPr>
          <p:cNvPr id="28" name="Arrow: Down 27">
            <a:extLst>
              <a:ext uri="{FF2B5EF4-FFF2-40B4-BE49-F238E27FC236}">
                <a16:creationId xmlns:a16="http://schemas.microsoft.com/office/drawing/2014/main" id="{A1B41A83-DB15-3495-4E85-DC8C65EBACB6}"/>
              </a:ext>
            </a:extLst>
          </p:cNvPr>
          <p:cNvSpPr/>
          <p:nvPr/>
        </p:nvSpPr>
        <p:spPr>
          <a:xfrm rot="1005902">
            <a:off x="5969583" y="2227960"/>
            <a:ext cx="45719" cy="33520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0E436D9B-EF84-2A71-8FC9-B7982ADA62C0}"/>
              </a:ext>
            </a:extLst>
          </p:cNvPr>
          <p:cNvSpPr/>
          <p:nvPr/>
        </p:nvSpPr>
        <p:spPr>
          <a:xfrm rot="1005902">
            <a:off x="7318291" y="4890776"/>
            <a:ext cx="45719" cy="33520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6FEC6FE-EE1C-7AD8-4F25-B40DBA7E93F2}"/>
              </a:ext>
            </a:extLst>
          </p:cNvPr>
          <p:cNvCxnSpPr>
            <a:cxnSpLocks/>
          </p:cNvCxnSpPr>
          <p:nvPr/>
        </p:nvCxnSpPr>
        <p:spPr>
          <a:xfrm>
            <a:off x="3869413" y="3195782"/>
            <a:ext cx="521441" cy="2398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B260F63-F654-EFB6-4F6D-B3AC951A6969}"/>
              </a:ext>
            </a:extLst>
          </p:cNvPr>
          <p:cNvCxnSpPr/>
          <p:nvPr/>
        </p:nvCxnSpPr>
        <p:spPr>
          <a:xfrm flipV="1">
            <a:off x="4592871" y="5328690"/>
            <a:ext cx="2429163" cy="438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F9A0AE-501C-AED9-C9E0-630DB22020FA}"/>
              </a:ext>
            </a:extLst>
          </p:cNvPr>
          <p:cNvCxnSpPr>
            <a:cxnSpLocks/>
          </p:cNvCxnSpPr>
          <p:nvPr/>
        </p:nvCxnSpPr>
        <p:spPr>
          <a:xfrm flipH="1" flipV="1">
            <a:off x="5891627" y="2815829"/>
            <a:ext cx="1223084" cy="224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52B080-F037-2BEC-08B9-C0E5DCCCC84C}"/>
              </a:ext>
            </a:extLst>
          </p:cNvPr>
          <p:cNvCxnSpPr/>
          <p:nvPr/>
        </p:nvCxnSpPr>
        <p:spPr>
          <a:xfrm flipV="1">
            <a:off x="5922209" y="2327728"/>
            <a:ext cx="596251" cy="380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46745C9-D4C9-3272-5322-EAA6FC5914B7}"/>
              </a:ext>
            </a:extLst>
          </p:cNvPr>
          <p:cNvCxnSpPr/>
          <p:nvPr/>
        </p:nvCxnSpPr>
        <p:spPr>
          <a:xfrm>
            <a:off x="8358910" y="2581110"/>
            <a:ext cx="9328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567B31E5-F737-EF9B-786E-746281EA8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2995" y="1428712"/>
            <a:ext cx="600781" cy="418139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DC8F5F74-D0AD-EA29-9765-54C9DA6A0153}"/>
              </a:ext>
            </a:extLst>
          </p:cNvPr>
          <p:cNvSpPr txBox="1"/>
          <p:nvPr/>
        </p:nvSpPr>
        <p:spPr>
          <a:xfrm rot="10800000" flipV="1">
            <a:off x="9271533" y="2395564"/>
            <a:ext cx="2435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Vehicle Diversion Route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E1EC05-A6B0-1575-02F0-81EA3781FD84}"/>
              </a:ext>
            </a:extLst>
          </p:cNvPr>
          <p:cNvSpPr txBox="1"/>
          <p:nvPr/>
        </p:nvSpPr>
        <p:spPr>
          <a:xfrm>
            <a:off x="10177127" y="1435167"/>
            <a:ext cx="1813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Junction Signage </a:t>
            </a:r>
          </a:p>
        </p:txBody>
      </p:sp>
      <p:pic>
        <p:nvPicPr>
          <p:cNvPr id="49" name="Picture 48" descr="image001 (1).jpg">
            <a:extLst>
              <a:ext uri="{FF2B5EF4-FFF2-40B4-BE49-F238E27FC236}">
                <a16:creationId xmlns:a16="http://schemas.microsoft.com/office/drawing/2014/main" id="{B60329C3-93E0-6C2B-F757-1120FC1CE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457" y="267165"/>
            <a:ext cx="646331" cy="646331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9C21FB13-79CB-DB2E-6983-D34C47535E33}"/>
              </a:ext>
            </a:extLst>
          </p:cNvPr>
          <p:cNvSpPr/>
          <p:nvPr/>
        </p:nvSpPr>
        <p:spPr>
          <a:xfrm>
            <a:off x="8470687" y="3380401"/>
            <a:ext cx="459207" cy="74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046BA0-0056-0A60-3A1A-9D5A35E20352}"/>
              </a:ext>
            </a:extLst>
          </p:cNvPr>
          <p:cNvSpPr txBox="1"/>
          <p:nvPr/>
        </p:nvSpPr>
        <p:spPr>
          <a:xfrm>
            <a:off x="9336188" y="3131513"/>
            <a:ext cx="2077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Pitlane / St Cross Street Closure </a:t>
            </a:r>
          </a:p>
        </p:txBody>
      </p:sp>
      <p:sp>
        <p:nvSpPr>
          <p:cNvPr id="55" name="Arrow: Down 54">
            <a:extLst>
              <a:ext uri="{FF2B5EF4-FFF2-40B4-BE49-F238E27FC236}">
                <a16:creationId xmlns:a16="http://schemas.microsoft.com/office/drawing/2014/main" id="{C3F4FB90-62B9-6D81-61A0-64D1702203E6}"/>
              </a:ext>
            </a:extLst>
          </p:cNvPr>
          <p:cNvSpPr/>
          <p:nvPr/>
        </p:nvSpPr>
        <p:spPr>
          <a:xfrm rot="8680172">
            <a:off x="5460199" y="2939921"/>
            <a:ext cx="45719" cy="33520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EAA3110B-6E2B-C39A-A9DE-B8905A55B4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222382">
            <a:off x="4873645" y="5800084"/>
            <a:ext cx="415309" cy="312796"/>
          </a:xfrm>
          <a:prstGeom prst="rect">
            <a:avLst/>
          </a:prstGeom>
        </p:spPr>
      </p:pic>
      <p:sp>
        <p:nvSpPr>
          <p:cNvPr id="59" name="Arrow: Down 58">
            <a:extLst>
              <a:ext uri="{FF2B5EF4-FFF2-40B4-BE49-F238E27FC236}">
                <a16:creationId xmlns:a16="http://schemas.microsoft.com/office/drawing/2014/main" id="{3541BEF6-872E-E1EC-080F-99F973390C88}"/>
              </a:ext>
            </a:extLst>
          </p:cNvPr>
          <p:cNvSpPr/>
          <p:nvPr/>
        </p:nvSpPr>
        <p:spPr>
          <a:xfrm rot="6427504">
            <a:off x="4704444" y="5734922"/>
            <a:ext cx="45719" cy="33520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Arrow: Bent-Up 61">
            <a:extLst>
              <a:ext uri="{FF2B5EF4-FFF2-40B4-BE49-F238E27FC236}">
                <a16:creationId xmlns:a16="http://schemas.microsoft.com/office/drawing/2014/main" id="{B2256DAD-94B0-EC9E-A363-0194284F7875}"/>
              </a:ext>
            </a:extLst>
          </p:cNvPr>
          <p:cNvSpPr/>
          <p:nvPr/>
        </p:nvSpPr>
        <p:spPr>
          <a:xfrm rot="20197596">
            <a:off x="7096943" y="5167844"/>
            <a:ext cx="140467" cy="115219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Arrow: Bent-Up 62">
            <a:extLst>
              <a:ext uri="{FF2B5EF4-FFF2-40B4-BE49-F238E27FC236}">
                <a16:creationId xmlns:a16="http://schemas.microsoft.com/office/drawing/2014/main" id="{00710541-6682-1BC0-5FEA-AA9E50ADE58B}"/>
              </a:ext>
            </a:extLst>
          </p:cNvPr>
          <p:cNvSpPr/>
          <p:nvPr/>
        </p:nvSpPr>
        <p:spPr>
          <a:xfrm rot="4785435">
            <a:off x="4363091" y="5680002"/>
            <a:ext cx="169545" cy="6376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0928342-D41A-BAA7-8631-C85D648F9E65}"/>
              </a:ext>
            </a:extLst>
          </p:cNvPr>
          <p:cNvSpPr txBox="1"/>
          <p:nvPr/>
        </p:nvSpPr>
        <p:spPr>
          <a:xfrm>
            <a:off x="8146472" y="267855"/>
            <a:ext cx="283498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St Cross Street Closure Traffic Diversion plan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8082D7-BA67-17FA-4E07-3E3BEFAFB6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7452" y="1667178"/>
            <a:ext cx="777652" cy="552701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7CAEDEEC-3865-2EBF-3B28-EDB96901CC34}"/>
              </a:ext>
            </a:extLst>
          </p:cNvPr>
          <p:cNvSpPr/>
          <p:nvPr/>
        </p:nvSpPr>
        <p:spPr>
          <a:xfrm rot="10074344">
            <a:off x="5825056" y="2829305"/>
            <a:ext cx="45719" cy="33520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DF6218-D5C4-F19D-8EAB-5FA3ED3E41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6055" y="3177389"/>
            <a:ext cx="513592" cy="3814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6E525B-1319-3ECF-10B0-6C88463A95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9737" y="1428712"/>
            <a:ext cx="592215" cy="4398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AEA534-EBDF-97C0-D9ED-01AADA2D2E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1938" y="2203086"/>
            <a:ext cx="577314" cy="333663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651350A9-46C6-D0B5-7A5F-CE6993480AB9}"/>
              </a:ext>
            </a:extLst>
          </p:cNvPr>
          <p:cNvSpPr/>
          <p:nvPr/>
        </p:nvSpPr>
        <p:spPr>
          <a:xfrm rot="19483979">
            <a:off x="5173570" y="2509625"/>
            <a:ext cx="49059" cy="33520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18F5DD6-F1C0-6F89-7938-4A8008724A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64818" y="1435167"/>
            <a:ext cx="712309" cy="41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88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FED2F8-FAD4-5F14-C791-38F3F4B0D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82" y="78700"/>
            <a:ext cx="7352145" cy="667768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421D844-8EDF-A794-359E-170F61F1F84C}"/>
              </a:ext>
            </a:extLst>
          </p:cNvPr>
          <p:cNvSpPr/>
          <p:nvPr/>
        </p:nvSpPr>
        <p:spPr>
          <a:xfrm rot="20598910">
            <a:off x="5321888" y="2777417"/>
            <a:ext cx="459207" cy="74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3BCC1756-925E-9EA0-53ED-B51306A730AC}"/>
              </a:ext>
            </a:extLst>
          </p:cNvPr>
          <p:cNvSpPr/>
          <p:nvPr/>
        </p:nvSpPr>
        <p:spPr>
          <a:xfrm rot="1005902">
            <a:off x="3916787" y="2649919"/>
            <a:ext cx="45719" cy="33520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8116360E-1A40-E340-7E36-97786BEC4DA3}"/>
              </a:ext>
            </a:extLst>
          </p:cNvPr>
          <p:cNvSpPr/>
          <p:nvPr/>
        </p:nvSpPr>
        <p:spPr>
          <a:xfrm rot="17463324">
            <a:off x="5578286" y="5202262"/>
            <a:ext cx="45719" cy="33520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6B927AC-9741-DEDD-6944-A3E448458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984348">
            <a:off x="7133496" y="4571069"/>
            <a:ext cx="415309" cy="312796"/>
          </a:xfrm>
          <a:prstGeom prst="rect">
            <a:avLst/>
          </a:prstGeom>
        </p:spPr>
      </p:pic>
      <p:sp>
        <p:nvSpPr>
          <p:cNvPr id="28" name="Arrow: Down 27">
            <a:extLst>
              <a:ext uri="{FF2B5EF4-FFF2-40B4-BE49-F238E27FC236}">
                <a16:creationId xmlns:a16="http://schemas.microsoft.com/office/drawing/2014/main" id="{A1B41A83-DB15-3495-4E85-DC8C65EBACB6}"/>
              </a:ext>
            </a:extLst>
          </p:cNvPr>
          <p:cNvSpPr/>
          <p:nvPr/>
        </p:nvSpPr>
        <p:spPr>
          <a:xfrm rot="1005902">
            <a:off x="5969583" y="2227960"/>
            <a:ext cx="45719" cy="33520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0E436D9B-EF84-2A71-8FC9-B7982ADA62C0}"/>
              </a:ext>
            </a:extLst>
          </p:cNvPr>
          <p:cNvSpPr/>
          <p:nvPr/>
        </p:nvSpPr>
        <p:spPr>
          <a:xfrm rot="1005902">
            <a:off x="7318291" y="4890776"/>
            <a:ext cx="45719" cy="33520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6FEC6FE-EE1C-7AD8-4F25-B40DBA7E93F2}"/>
              </a:ext>
            </a:extLst>
          </p:cNvPr>
          <p:cNvCxnSpPr>
            <a:cxnSpLocks/>
          </p:cNvCxnSpPr>
          <p:nvPr/>
        </p:nvCxnSpPr>
        <p:spPr>
          <a:xfrm>
            <a:off x="3869413" y="3195782"/>
            <a:ext cx="521441" cy="2398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B260F63-F654-EFB6-4F6D-B3AC951A6969}"/>
              </a:ext>
            </a:extLst>
          </p:cNvPr>
          <p:cNvCxnSpPr/>
          <p:nvPr/>
        </p:nvCxnSpPr>
        <p:spPr>
          <a:xfrm flipV="1">
            <a:off x="4592871" y="5328690"/>
            <a:ext cx="2429163" cy="438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F9A0AE-501C-AED9-C9E0-630DB22020FA}"/>
              </a:ext>
            </a:extLst>
          </p:cNvPr>
          <p:cNvCxnSpPr>
            <a:cxnSpLocks/>
          </p:cNvCxnSpPr>
          <p:nvPr/>
        </p:nvCxnSpPr>
        <p:spPr>
          <a:xfrm flipH="1" flipV="1">
            <a:off x="5891627" y="2815829"/>
            <a:ext cx="1223084" cy="224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52B080-F037-2BEC-08B9-C0E5DCCCC84C}"/>
              </a:ext>
            </a:extLst>
          </p:cNvPr>
          <p:cNvCxnSpPr/>
          <p:nvPr/>
        </p:nvCxnSpPr>
        <p:spPr>
          <a:xfrm flipV="1">
            <a:off x="5922209" y="2327728"/>
            <a:ext cx="596251" cy="380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46745C9-D4C9-3272-5322-EAA6FC5914B7}"/>
              </a:ext>
            </a:extLst>
          </p:cNvPr>
          <p:cNvCxnSpPr/>
          <p:nvPr/>
        </p:nvCxnSpPr>
        <p:spPr>
          <a:xfrm>
            <a:off x="8358910" y="2581110"/>
            <a:ext cx="93287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C8F5F74-D0AD-EA29-9765-54C9DA6A0153}"/>
              </a:ext>
            </a:extLst>
          </p:cNvPr>
          <p:cNvSpPr txBox="1"/>
          <p:nvPr/>
        </p:nvSpPr>
        <p:spPr>
          <a:xfrm rot="10800000" flipV="1">
            <a:off x="9271533" y="2395564"/>
            <a:ext cx="2435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Vehicle Diversion Route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E1EC05-A6B0-1575-02F0-81EA3781FD84}"/>
              </a:ext>
            </a:extLst>
          </p:cNvPr>
          <p:cNvSpPr txBox="1"/>
          <p:nvPr/>
        </p:nvSpPr>
        <p:spPr>
          <a:xfrm>
            <a:off x="9781520" y="1520582"/>
            <a:ext cx="1813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Route Signage </a:t>
            </a:r>
          </a:p>
        </p:txBody>
      </p:sp>
      <p:pic>
        <p:nvPicPr>
          <p:cNvPr id="49" name="Picture 48" descr="image001 (1).jpg">
            <a:extLst>
              <a:ext uri="{FF2B5EF4-FFF2-40B4-BE49-F238E27FC236}">
                <a16:creationId xmlns:a16="http://schemas.microsoft.com/office/drawing/2014/main" id="{B60329C3-93E0-6C2B-F757-1120FC1CEB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457" y="267165"/>
            <a:ext cx="646331" cy="646331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9C21FB13-79CB-DB2E-6983-D34C47535E33}"/>
              </a:ext>
            </a:extLst>
          </p:cNvPr>
          <p:cNvSpPr/>
          <p:nvPr/>
        </p:nvSpPr>
        <p:spPr>
          <a:xfrm>
            <a:off x="8470687" y="3380401"/>
            <a:ext cx="459207" cy="74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046BA0-0056-0A60-3A1A-9D5A35E20352}"/>
              </a:ext>
            </a:extLst>
          </p:cNvPr>
          <p:cNvSpPr txBox="1"/>
          <p:nvPr/>
        </p:nvSpPr>
        <p:spPr>
          <a:xfrm>
            <a:off x="9336188" y="3131513"/>
            <a:ext cx="2077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Pitlane / St Cross Street Closure </a:t>
            </a:r>
          </a:p>
        </p:txBody>
      </p:sp>
      <p:sp>
        <p:nvSpPr>
          <p:cNvPr id="59" name="Arrow: Down 58">
            <a:extLst>
              <a:ext uri="{FF2B5EF4-FFF2-40B4-BE49-F238E27FC236}">
                <a16:creationId xmlns:a16="http://schemas.microsoft.com/office/drawing/2014/main" id="{3541BEF6-872E-E1EC-080F-99F973390C88}"/>
              </a:ext>
            </a:extLst>
          </p:cNvPr>
          <p:cNvSpPr/>
          <p:nvPr/>
        </p:nvSpPr>
        <p:spPr>
          <a:xfrm rot="6427504">
            <a:off x="4704444" y="5734922"/>
            <a:ext cx="45719" cy="33520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Arrow: Bent-Up 61">
            <a:extLst>
              <a:ext uri="{FF2B5EF4-FFF2-40B4-BE49-F238E27FC236}">
                <a16:creationId xmlns:a16="http://schemas.microsoft.com/office/drawing/2014/main" id="{B2256DAD-94B0-EC9E-A363-0194284F7875}"/>
              </a:ext>
            </a:extLst>
          </p:cNvPr>
          <p:cNvSpPr/>
          <p:nvPr/>
        </p:nvSpPr>
        <p:spPr>
          <a:xfrm rot="20197596">
            <a:off x="7096943" y="5167844"/>
            <a:ext cx="140467" cy="115219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Arrow: Bent-Up 62">
            <a:extLst>
              <a:ext uri="{FF2B5EF4-FFF2-40B4-BE49-F238E27FC236}">
                <a16:creationId xmlns:a16="http://schemas.microsoft.com/office/drawing/2014/main" id="{00710541-6682-1BC0-5FEA-AA9E50ADE58B}"/>
              </a:ext>
            </a:extLst>
          </p:cNvPr>
          <p:cNvSpPr/>
          <p:nvPr/>
        </p:nvSpPr>
        <p:spPr>
          <a:xfrm rot="4785435">
            <a:off x="4363091" y="5680002"/>
            <a:ext cx="169545" cy="6376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0928342-D41A-BAA7-8631-C85D648F9E65}"/>
              </a:ext>
            </a:extLst>
          </p:cNvPr>
          <p:cNvSpPr txBox="1"/>
          <p:nvPr/>
        </p:nvSpPr>
        <p:spPr>
          <a:xfrm>
            <a:off x="8146472" y="267855"/>
            <a:ext cx="283498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St Cross Street Closure Cycle Route Diversion plan </a:t>
            </a:r>
          </a:p>
        </p:txBody>
      </p:sp>
      <p:pic>
        <p:nvPicPr>
          <p:cNvPr id="2" name="Picture 1" descr="A map with a red line&#10;&#10;Description automatically generated">
            <a:extLst>
              <a:ext uri="{FF2B5EF4-FFF2-40B4-BE49-F238E27FC236}">
                <a16:creationId xmlns:a16="http://schemas.microsoft.com/office/drawing/2014/main" id="{BE189566-00B2-93B1-D0E5-56F7D4F774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49706" y="137099"/>
            <a:ext cx="8128290" cy="67346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E357D7F-4576-BAC7-A31A-8D7B261667AD}"/>
              </a:ext>
            </a:extLst>
          </p:cNvPr>
          <p:cNvSpPr/>
          <p:nvPr/>
        </p:nvSpPr>
        <p:spPr>
          <a:xfrm rot="20480303">
            <a:off x="3480629" y="661845"/>
            <a:ext cx="459207" cy="74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B6B39B-7862-5E54-6B38-4FA2A7EF72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3200" y="232257"/>
            <a:ext cx="948170" cy="5235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6A84B6-4DAE-3EB7-CB08-BB8EC67987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1413" y="189284"/>
            <a:ext cx="777652" cy="5527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2809BC-ADD5-A75D-6112-7DDCE782AD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4744686">
            <a:off x="1235687" y="1553685"/>
            <a:ext cx="435527" cy="3031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A63B01-121B-3138-99EE-8C1B6E343F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60520" y="1446621"/>
            <a:ext cx="766832" cy="5337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8ABBFB-B261-867D-2E2F-4B4F060320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759792">
            <a:off x="3563943" y="5721358"/>
            <a:ext cx="416155" cy="2896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3D1B7B-1A5F-1FEA-307B-049B97C3D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984348">
            <a:off x="6185483" y="5098432"/>
            <a:ext cx="415309" cy="3127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7A6808-067E-CBC0-E901-5705D5F31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241801">
            <a:off x="1245795" y="6237430"/>
            <a:ext cx="415309" cy="3127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D9A746A-0293-6A71-06A9-6A53A471E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984348">
            <a:off x="5084346" y="2549453"/>
            <a:ext cx="415309" cy="312796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0DF2C20-5609-4976-EA75-B70A575C2C5C}"/>
              </a:ext>
            </a:extLst>
          </p:cNvPr>
          <p:cNvCxnSpPr>
            <a:stCxn id="18" idx="2"/>
          </p:cNvCxnSpPr>
          <p:nvPr/>
        </p:nvCxnSpPr>
        <p:spPr>
          <a:xfrm flipH="1">
            <a:off x="5065561" y="2768451"/>
            <a:ext cx="83116" cy="147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306D126-4E8F-58C7-CF48-BCDE765D4D77}"/>
              </a:ext>
            </a:extLst>
          </p:cNvPr>
          <p:cNvCxnSpPr/>
          <p:nvPr/>
        </p:nvCxnSpPr>
        <p:spPr>
          <a:xfrm>
            <a:off x="6339341" y="5507725"/>
            <a:ext cx="0" cy="86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8F28909-CC9B-D52A-80B5-3D0C0E7B662B}"/>
              </a:ext>
            </a:extLst>
          </p:cNvPr>
          <p:cNvCxnSpPr/>
          <p:nvPr/>
        </p:nvCxnSpPr>
        <p:spPr>
          <a:xfrm>
            <a:off x="1643527" y="6720901"/>
            <a:ext cx="3244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85E61E7B-2DD4-B508-1049-01907C0A1CA8}"/>
              </a:ext>
            </a:extLst>
          </p:cNvPr>
          <p:cNvSpPr/>
          <p:nvPr/>
        </p:nvSpPr>
        <p:spPr>
          <a:xfrm rot="11726464">
            <a:off x="4049460" y="354950"/>
            <a:ext cx="392455" cy="9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78E46043-949C-2AEF-CC06-F5B6B933016E}"/>
              </a:ext>
            </a:extLst>
          </p:cNvPr>
          <p:cNvSpPr/>
          <p:nvPr/>
        </p:nvSpPr>
        <p:spPr>
          <a:xfrm rot="2297703">
            <a:off x="1568303" y="6532795"/>
            <a:ext cx="392455" cy="9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A2CE4C5D-82B4-2E1B-4B6B-0D9D2EB56ECB}"/>
              </a:ext>
            </a:extLst>
          </p:cNvPr>
          <p:cNvSpPr/>
          <p:nvPr/>
        </p:nvSpPr>
        <p:spPr>
          <a:xfrm rot="6160540">
            <a:off x="6183079" y="5417797"/>
            <a:ext cx="164715" cy="807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2891E541-898B-2F39-9141-0A9BB344F003}"/>
              </a:ext>
            </a:extLst>
          </p:cNvPr>
          <p:cNvSpPr/>
          <p:nvPr/>
        </p:nvSpPr>
        <p:spPr>
          <a:xfrm rot="3695903">
            <a:off x="3822728" y="5984860"/>
            <a:ext cx="8890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7206AFFC-B47A-1180-A463-265046B3FEAE}"/>
              </a:ext>
            </a:extLst>
          </p:cNvPr>
          <p:cNvSpPr/>
          <p:nvPr/>
        </p:nvSpPr>
        <p:spPr>
          <a:xfrm rot="11726464">
            <a:off x="1173776" y="1432475"/>
            <a:ext cx="111583" cy="196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81C5AB9A-FAF0-8E9D-F975-7956E3C1C51A}"/>
              </a:ext>
            </a:extLst>
          </p:cNvPr>
          <p:cNvSpPr/>
          <p:nvPr/>
        </p:nvSpPr>
        <p:spPr>
          <a:xfrm rot="11726464">
            <a:off x="970244" y="343653"/>
            <a:ext cx="392455" cy="9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192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FED2F8-FAD4-5F14-C791-38F3F4B0D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180" y="137098"/>
            <a:ext cx="7352145" cy="667768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421D844-8EDF-A794-359E-170F61F1F84C}"/>
              </a:ext>
            </a:extLst>
          </p:cNvPr>
          <p:cNvSpPr/>
          <p:nvPr/>
        </p:nvSpPr>
        <p:spPr>
          <a:xfrm rot="20598910">
            <a:off x="5321888" y="2777417"/>
            <a:ext cx="459207" cy="74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3BCC1756-925E-9EA0-53ED-B51306A730AC}"/>
              </a:ext>
            </a:extLst>
          </p:cNvPr>
          <p:cNvSpPr/>
          <p:nvPr/>
        </p:nvSpPr>
        <p:spPr>
          <a:xfrm rot="1005902">
            <a:off x="3916787" y="2649919"/>
            <a:ext cx="45719" cy="33520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8116360E-1A40-E340-7E36-97786BEC4DA3}"/>
              </a:ext>
            </a:extLst>
          </p:cNvPr>
          <p:cNvSpPr/>
          <p:nvPr/>
        </p:nvSpPr>
        <p:spPr>
          <a:xfrm rot="17463324">
            <a:off x="5578286" y="5202262"/>
            <a:ext cx="45719" cy="33520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A1B41A83-DB15-3495-4E85-DC8C65EBACB6}"/>
              </a:ext>
            </a:extLst>
          </p:cNvPr>
          <p:cNvSpPr/>
          <p:nvPr/>
        </p:nvSpPr>
        <p:spPr>
          <a:xfrm rot="1005902">
            <a:off x="5969583" y="2227960"/>
            <a:ext cx="45719" cy="33520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0E436D9B-EF84-2A71-8FC9-B7982ADA62C0}"/>
              </a:ext>
            </a:extLst>
          </p:cNvPr>
          <p:cNvSpPr/>
          <p:nvPr/>
        </p:nvSpPr>
        <p:spPr>
          <a:xfrm rot="1005902">
            <a:off x="7318291" y="4890776"/>
            <a:ext cx="45719" cy="33520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6FEC6FE-EE1C-7AD8-4F25-B40DBA7E93F2}"/>
              </a:ext>
            </a:extLst>
          </p:cNvPr>
          <p:cNvCxnSpPr>
            <a:cxnSpLocks/>
          </p:cNvCxnSpPr>
          <p:nvPr/>
        </p:nvCxnSpPr>
        <p:spPr>
          <a:xfrm>
            <a:off x="3869413" y="3195782"/>
            <a:ext cx="521441" cy="2398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B260F63-F654-EFB6-4F6D-B3AC951A6969}"/>
              </a:ext>
            </a:extLst>
          </p:cNvPr>
          <p:cNvCxnSpPr/>
          <p:nvPr/>
        </p:nvCxnSpPr>
        <p:spPr>
          <a:xfrm flipV="1">
            <a:off x="4592871" y="5328690"/>
            <a:ext cx="2429163" cy="438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F9A0AE-501C-AED9-C9E0-630DB22020FA}"/>
              </a:ext>
            </a:extLst>
          </p:cNvPr>
          <p:cNvCxnSpPr>
            <a:cxnSpLocks/>
          </p:cNvCxnSpPr>
          <p:nvPr/>
        </p:nvCxnSpPr>
        <p:spPr>
          <a:xfrm flipH="1" flipV="1">
            <a:off x="5891627" y="2815829"/>
            <a:ext cx="1223084" cy="224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52B080-F037-2BEC-08B9-C0E5DCCCC84C}"/>
              </a:ext>
            </a:extLst>
          </p:cNvPr>
          <p:cNvCxnSpPr/>
          <p:nvPr/>
        </p:nvCxnSpPr>
        <p:spPr>
          <a:xfrm flipV="1">
            <a:off x="5922209" y="2327728"/>
            <a:ext cx="596251" cy="380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46745C9-D4C9-3272-5322-EAA6FC5914B7}"/>
              </a:ext>
            </a:extLst>
          </p:cNvPr>
          <p:cNvCxnSpPr/>
          <p:nvPr/>
        </p:nvCxnSpPr>
        <p:spPr>
          <a:xfrm>
            <a:off x="8358910" y="2581110"/>
            <a:ext cx="93287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C8F5F74-D0AD-EA29-9765-54C9DA6A0153}"/>
              </a:ext>
            </a:extLst>
          </p:cNvPr>
          <p:cNvSpPr txBox="1"/>
          <p:nvPr/>
        </p:nvSpPr>
        <p:spPr>
          <a:xfrm rot="10800000" flipV="1">
            <a:off x="9271533" y="2395564"/>
            <a:ext cx="2435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Cycle Diversion Route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E1EC05-A6B0-1575-02F0-81EA3781FD84}"/>
              </a:ext>
            </a:extLst>
          </p:cNvPr>
          <p:cNvSpPr txBox="1"/>
          <p:nvPr/>
        </p:nvSpPr>
        <p:spPr>
          <a:xfrm>
            <a:off x="9781520" y="1520582"/>
            <a:ext cx="1813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Route Signage </a:t>
            </a:r>
          </a:p>
        </p:txBody>
      </p:sp>
      <p:pic>
        <p:nvPicPr>
          <p:cNvPr id="49" name="Picture 48" descr="image001 (1).jpg">
            <a:extLst>
              <a:ext uri="{FF2B5EF4-FFF2-40B4-BE49-F238E27FC236}">
                <a16:creationId xmlns:a16="http://schemas.microsoft.com/office/drawing/2014/main" id="{B60329C3-93E0-6C2B-F757-1120FC1CEB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457" y="267165"/>
            <a:ext cx="646331" cy="646331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9C21FB13-79CB-DB2E-6983-D34C47535E33}"/>
              </a:ext>
            </a:extLst>
          </p:cNvPr>
          <p:cNvSpPr/>
          <p:nvPr/>
        </p:nvSpPr>
        <p:spPr>
          <a:xfrm>
            <a:off x="8470687" y="3380401"/>
            <a:ext cx="459207" cy="74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046BA0-0056-0A60-3A1A-9D5A35E20352}"/>
              </a:ext>
            </a:extLst>
          </p:cNvPr>
          <p:cNvSpPr txBox="1"/>
          <p:nvPr/>
        </p:nvSpPr>
        <p:spPr>
          <a:xfrm>
            <a:off x="9336188" y="3131513"/>
            <a:ext cx="2077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Pitlane / St Cross Street Closure </a:t>
            </a:r>
          </a:p>
        </p:txBody>
      </p:sp>
      <p:sp>
        <p:nvSpPr>
          <p:cNvPr id="59" name="Arrow: Down 58">
            <a:extLst>
              <a:ext uri="{FF2B5EF4-FFF2-40B4-BE49-F238E27FC236}">
                <a16:creationId xmlns:a16="http://schemas.microsoft.com/office/drawing/2014/main" id="{3541BEF6-872E-E1EC-080F-99F973390C88}"/>
              </a:ext>
            </a:extLst>
          </p:cNvPr>
          <p:cNvSpPr/>
          <p:nvPr/>
        </p:nvSpPr>
        <p:spPr>
          <a:xfrm rot="6427504">
            <a:off x="4704444" y="5734922"/>
            <a:ext cx="45719" cy="33520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Arrow: Bent-Up 61">
            <a:extLst>
              <a:ext uri="{FF2B5EF4-FFF2-40B4-BE49-F238E27FC236}">
                <a16:creationId xmlns:a16="http://schemas.microsoft.com/office/drawing/2014/main" id="{B2256DAD-94B0-EC9E-A363-0194284F7875}"/>
              </a:ext>
            </a:extLst>
          </p:cNvPr>
          <p:cNvSpPr/>
          <p:nvPr/>
        </p:nvSpPr>
        <p:spPr>
          <a:xfrm rot="20197596">
            <a:off x="7096943" y="5167844"/>
            <a:ext cx="140467" cy="115219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Arrow: Bent-Up 62">
            <a:extLst>
              <a:ext uri="{FF2B5EF4-FFF2-40B4-BE49-F238E27FC236}">
                <a16:creationId xmlns:a16="http://schemas.microsoft.com/office/drawing/2014/main" id="{00710541-6682-1BC0-5FEA-AA9E50ADE58B}"/>
              </a:ext>
            </a:extLst>
          </p:cNvPr>
          <p:cNvSpPr/>
          <p:nvPr/>
        </p:nvSpPr>
        <p:spPr>
          <a:xfrm rot="4785435">
            <a:off x="4363091" y="5680002"/>
            <a:ext cx="169545" cy="6376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0928342-D41A-BAA7-8631-C85D648F9E65}"/>
              </a:ext>
            </a:extLst>
          </p:cNvPr>
          <p:cNvSpPr txBox="1"/>
          <p:nvPr/>
        </p:nvSpPr>
        <p:spPr>
          <a:xfrm>
            <a:off x="8146472" y="267855"/>
            <a:ext cx="283498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St Cross Street Closure Cycle Route Diversion plan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357D7F-4576-BAC7-A31A-8D7B261667AD}"/>
              </a:ext>
            </a:extLst>
          </p:cNvPr>
          <p:cNvSpPr/>
          <p:nvPr/>
        </p:nvSpPr>
        <p:spPr>
          <a:xfrm rot="20480303">
            <a:off x="3480629" y="661845"/>
            <a:ext cx="459207" cy="74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32809BC-ADD5-A75D-6112-7DDCE782A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744686">
            <a:off x="1235687" y="1553685"/>
            <a:ext cx="435527" cy="3031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A63B01-121B-3138-99EE-8C1B6E343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520" y="1446621"/>
            <a:ext cx="766832" cy="5337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8ABBFB-B261-867D-2E2F-4B4F060320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59792">
            <a:off x="3563943" y="5721358"/>
            <a:ext cx="416155" cy="2896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3D1B7B-1A5F-1FEA-307B-049B97C3D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984348">
            <a:off x="6185483" y="5098432"/>
            <a:ext cx="415309" cy="3127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7A6808-067E-CBC0-E901-5705D5F31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241801">
            <a:off x="1245795" y="6237430"/>
            <a:ext cx="415309" cy="3127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D9A746A-0293-6A71-06A9-6A53A471EF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984348">
            <a:off x="5084346" y="2549453"/>
            <a:ext cx="415309" cy="312796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0DF2C20-5609-4976-EA75-B70A575C2C5C}"/>
              </a:ext>
            </a:extLst>
          </p:cNvPr>
          <p:cNvCxnSpPr>
            <a:stCxn id="18" idx="2"/>
          </p:cNvCxnSpPr>
          <p:nvPr/>
        </p:nvCxnSpPr>
        <p:spPr>
          <a:xfrm flipH="1">
            <a:off x="5065561" y="2768451"/>
            <a:ext cx="83116" cy="147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306D126-4E8F-58C7-CF48-BCDE765D4D77}"/>
              </a:ext>
            </a:extLst>
          </p:cNvPr>
          <p:cNvCxnSpPr/>
          <p:nvPr/>
        </p:nvCxnSpPr>
        <p:spPr>
          <a:xfrm>
            <a:off x="6339341" y="5507725"/>
            <a:ext cx="0" cy="86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8F28909-CC9B-D52A-80B5-3D0C0E7B662B}"/>
              </a:ext>
            </a:extLst>
          </p:cNvPr>
          <p:cNvCxnSpPr/>
          <p:nvPr/>
        </p:nvCxnSpPr>
        <p:spPr>
          <a:xfrm>
            <a:off x="1643527" y="6720901"/>
            <a:ext cx="3244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85E61E7B-2DD4-B508-1049-01907C0A1CA8}"/>
              </a:ext>
            </a:extLst>
          </p:cNvPr>
          <p:cNvSpPr/>
          <p:nvPr/>
        </p:nvSpPr>
        <p:spPr>
          <a:xfrm rot="11726464">
            <a:off x="4049460" y="354950"/>
            <a:ext cx="392455" cy="9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78E46043-949C-2AEF-CC06-F5B6B933016E}"/>
              </a:ext>
            </a:extLst>
          </p:cNvPr>
          <p:cNvSpPr/>
          <p:nvPr/>
        </p:nvSpPr>
        <p:spPr>
          <a:xfrm rot="2297703">
            <a:off x="1568303" y="6532795"/>
            <a:ext cx="392455" cy="9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A2CE4C5D-82B4-2E1B-4B6B-0D9D2EB56ECB}"/>
              </a:ext>
            </a:extLst>
          </p:cNvPr>
          <p:cNvSpPr/>
          <p:nvPr/>
        </p:nvSpPr>
        <p:spPr>
          <a:xfrm rot="6160540">
            <a:off x="6183079" y="5417797"/>
            <a:ext cx="164715" cy="807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2891E541-898B-2F39-9141-0A9BB344F003}"/>
              </a:ext>
            </a:extLst>
          </p:cNvPr>
          <p:cNvSpPr/>
          <p:nvPr/>
        </p:nvSpPr>
        <p:spPr>
          <a:xfrm rot="3695903">
            <a:off x="3822728" y="5984860"/>
            <a:ext cx="8890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7206AFFC-B47A-1180-A463-265046B3FEAE}"/>
              </a:ext>
            </a:extLst>
          </p:cNvPr>
          <p:cNvSpPr/>
          <p:nvPr/>
        </p:nvSpPr>
        <p:spPr>
          <a:xfrm rot="11726464">
            <a:off x="1173776" y="1432475"/>
            <a:ext cx="111583" cy="196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81C5AB9A-FAF0-8E9D-F975-7956E3C1C51A}"/>
              </a:ext>
            </a:extLst>
          </p:cNvPr>
          <p:cNvSpPr/>
          <p:nvPr/>
        </p:nvSpPr>
        <p:spPr>
          <a:xfrm rot="11726464">
            <a:off x="970244" y="343653"/>
            <a:ext cx="392455" cy="9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map of a city&#10;&#10;Description automatically generated">
            <a:extLst>
              <a:ext uri="{FF2B5EF4-FFF2-40B4-BE49-F238E27FC236}">
                <a16:creationId xmlns:a16="http://schemas.microsoft.com/office/drawing/2014/main" id="{1A38AF62-3B4C-D5F3-766C-19279D5720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33" y="104136"/>
            <a:ext cx="7942516" cy="66376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3993D7-3C5A-E077-E195-FFFB82AD94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2209" y="3380401"/>
            <a:ext cx="948170" cy="523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D6382E-2069-553D-9557-D4D398C120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64400" y="5271059"/>
            <a:ext cx="777652" cy="5527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605160-CAC3-3D62-34AA-E4F347F2F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590060">
            <a:off x="3108482" y="202795"/>
            <a:ext cx="415309" cy="3378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0FF7BA-AEAA-94AE-DA43-578CE7AEAB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655293">
            <a:off x="2100002" y="651241"/>
            <a:ext cx="415309" cy="3127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373508-6E5A-DC7B-73C4-47867975D9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983137">
            <a:off x="4949409" y="4664029"/>
            <a:ext cx="536645" cy="37350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B1967F7-D85E-32C3-4C6E-2054B846EA7F}"/>
              </a:ext>
            </a:extLst>
          </p:cNvPr>
          <p:cNvSpPr/>
          <p:nvPr/>
        </p:nvSpPr>
        <p:spPr>
          <a:xfrm rot="20256731">
            <a:off x="4396952" y="5480972"/>
            <a:ext cx="608779" cy="1045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82714381-79A1-17BF-A61B-8DE235C1191A}"/>
              </a:ext>
            </a:extLst>
          </p:cNvPr>
          <p:cNvSpPr/>
          <p:nvPr/>
        </p:nvSpPr>
        <p:spPr>
          <a:xfrm rot="873272">
            <a:off x="6581457" y="3888558"/>
            <a:ext cx="392455" cy="9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296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SharedContentType xmlns="Microsoft.SharePoint.Taxonomy.ContentTypeSync" SourceId="a09e0958-9378-4d2a-bee7-5bb734875ac5" ContentTypeId="0x0101" PreviousValue="false" LastSyncTimeStamp="2019-09-02T15:29:18.23Z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6B2066BBE21C4892B86DDEA879D755" ma:contentTypeVersion="4" ma:contentTypeDescription="Create a new document." ma:contentTypeScope="" ma:versionID="6c18a93852d1e405a9dcd3768cba8796">
  <xsd:schema xmlns:xsd="http://www.w3.org/2001/XMLSchema" xmlns:xs="http://www.w3.org/2001/XMLSchema" xmlns:p="http://schemas.microsoft.com/office/2006/metadata/properties" xmlns:ns2="519a9f97-8c42-4b82-9ba2-63a144e34ef6" xmlns:ns3="aa10689d-7c50-49ed-8c0e-4127e77cbd9d" xmlns:ns4="fbaebcfc-f1a5-43ad-837c-bfc81b52b336" targetNamespace="http://schemas.microsoft.com/office/2006/metadata/properties" ma:root="true" ma:fieldsID="1fa8f1d356c3cdab302fdd98bbb0c456" ns2:_="" ns3:_="" ns4:_="">
    <xsd:import namespace="519a9f97-8c42-4b82-9ba2-63a144e34ef6"/>
    <xsd:import namespace="aa10689d-7c50-49ed-8c0e-4127e77cbd9d"/>
    <xsd:import namespace="fbaebcfc-f1a5-43ad-837c-bfc81b52b336"/>
    <xsd:element name="properties">
      <xsd:complexType>
        <xsd:sequence>
          <xsd:element name="documentManagement">
            <xsd:complexType>
              <xsd:all>
                <xsd:element ref="ns2:bcfdc43257344ad5acd304aac92005eb" minOccurs="0"/>
                <xsd:element ref="ns2:TaxCatchAll" minOccurs="0"/>
                <xsd:element ref="ns2:TaxCatchAllLabel" minOccurs="0"/>
                <xsd:element ref="ns2:i8475e951fc2410ba361e68829c704ba" minOccurs="0"/>
                <xsd:element ref="ns3:_dlc_DocId" minOccurs="0"/>
                <xsd:element ref="ns3:_dlc_DocIdUrl" minOccurs="0"/>
                <xsd:element ref="ns3:_dlc_DocIdPersistId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a9f97-8c42-4b82-9ba2-63a144e34ef6" elementFormDefault="qualified">
    <xsd:import namespace="http://schemas.microsoft.com/office/2006/documentManagement/types"/>
    <xsd:import namespace="http://schemas.microsoft.com/office/infopath/2007/PartnerControls"/>
    <xsd:element name="bcfdc43257344ad5acd304aac92005eb" ma:index="8" nillable="true" ma:taxonomy="true" ma:internalName="bcfdc43257344ad5acd304aac92005eb" ma:taxonomyFieldName="Document_x0020_Type" ma:displayName="Doc Type" ma:readOnly="false" ma:default="" ma:fieldId="{bcfdc432-5734-4ad5-acd3-04aac92005eb}" ma:taxonomyMulti="true" ma:sspId="a09e0958-9378-4d2a-bee7-5bb734875ac5" ma:termSetId="8e511c2e-d0a8-46db-8eb3-ca8bde66711f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20507303-ee80-49dd-9fb8-9855a6950bd3}" ma:internalName="TaxCatchAll" ma:showField="CatchAllData" ma:web="ae989d9d-36dc-4de3-a13a-b7c3694428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20507303-ee80-49dd-9fb8-9855a6950bd3}" ma:internalName="TaxCatchAllLabel" ma:readOnly="true" ma:showField="CatchAllDataLabel" ma:web="ae989d9d-36dc-4de3-a13a-b7c3694428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8475e951fc2410ba361e68829c704ba" ma:index="12" nillable="true" ma:taxonomy="true" ma:internalName="i8475e951fc2410ba361e68829c704ba" ma:taxonomyFieldName="Topic" ma:displayName="Topic" ma:default="" ma:fieldId="{28475e95-1fc2-410b-a361-e68829c704ba}" ma:taxonomyMulti="true" ma:sspId="a09e0958-9378-4d2a-bee7-5bb734875ac5" ma:termSetId="45cebb42-5906-48d4-b07d-434bf1173755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10689d-7c50-49ed-8c0e-4127e77cbd9d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ebcfc-f1a5-43ad-837c-bfc81b52b3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a10689d-7c50-49ed-8c0e-4127e77cbd9d">3TR35UQQZXCN-1910207427-367</_dlc_DocId>
    <_dlc_DocIdUrl xmlns="aa10689d-7c50-49ed-8c0e-4127e77cbd9d">
      <Url>https://netorgft2450847.sharepoint.com/sites/PRJ-0090/_layouts/15/DocIdRedir.aspx?ID=3TR35UQQZXCN-1910207427-367</Url>
      <Description>3TR35UQQZXCN-1910207427-367</Description>
    </_dlc_DocIdUrl>
    <bcfdc43257344ad5acd304aac92005eb xmlns="519a9f97-8c42-4b82-9ba2-63a144e34ef6">
      <Terms xmlns="http://schemas.microsoft.com/office/infopath/2007/PartnerControls"/>
    </bcfdc43257344ad5acd304aac92005eb>
    <i8475e951fc2410ba361e68829c704ba xmlns="519a9f97-8c42-4b82-9ba2-63a144e34ef6">
      <Terms xmlns="http://schemas.microsoft.com/office/infopath/2007/PartnerControls"/>
    </i8475e951fc2410ba361e68829c704ba>
    <TaxCatchAll xmlns="519a9f97-8c42-4b82-9ba2-63a144e34ef6" xsi:nil="true"/>
  </documentManagement>
</p:properties>
</file>

<file path=customXml/itemProps1.xml><?xml version="1.0" encoding="utf-8"?>
<ds:datastoreItem xmlns:ds="http://schemas.openxmlformats.org/officeDocument/2006/customXml" ds:itemID="{7103C156-94B3-490D-AA89-BC582D4F8A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22FEC3-C95C-4D60-887B-689C2F5F2F5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5D2A591-DCD1-498F-8666-B67BB3B3F9BC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B7E175EA-5228-48ED-BC26-8EA9FA9AEA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9a9f97-8c42-4b82-9ba2-63a144e34ef6"/>
    <ds:schemaRef ds:uri="aa10689d-7c50-49ed-8c0e-4127e77cbd9d"/>
    <ds:schemaRef ds:uri="fbaebcfc-f1a5-43ad-837c-bfc81b52b3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0A011EAB-6218-46F1-BF8A-2BE595FFF535}">
  <ds:schemaRefs>
    <ds:schemaRef ds:uri="fbaebcfc-f1a5-43ad-837c-bfc81b52b336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19a9f97-8c42-4b82-9ba2-63a144e34ef6"/>
    <ds:schemaRef ds:uri="http://schemas.microsoft.com/office/infopath/2007/PartnerControls"/>
    <ds:schemaRef ds:uri="http://schemas.microsoft.com/office/2006/metadata/properties"/>
    <ds:schemaRef ds:uri="aa10689d-7c50-49ed-8c0e-4127e77cbd9d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1112</TotalTime>
  <Words>59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Cutting</dc:creator>
  <cp:lastModifiedBy>Dean Pickard</cp:lastModifiedBy>
  <cp:revision>78</cp:revision>
  <dcterms:created xsi:type="dcterms:W3CDTF">2019-11-03T16:16:06Z</dcterms:created>
  <dcterms:modified xsi:type="dcterms:W3CDTF">2023-12-08T07:08:56Z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0x010100586B2066BBE21C4892B86DDEA879D755</vt:lpwstr>
  </property>
  <property fmtid="{D5CDD505-2E9C-101B-9397-08002B2CF9AE}" pid="3" name="_dlc_DocIdItemGuid">
    <vt:lpwstr>05431d58-cdfa-4ccc-b6db-3b2849dd396a</vt:lpwstr>
  </property>
  <property fmtid="{D5CDD505-2E9C-101B-9397-08002B2CF9AE}" pid="4" name="Topic">
    <vt:lpwstr/>
  </property>
  <property fmtid="{D5CDD505-2E9C-101B-9397-08002B2CF9AE}" pid="5" name="Document Type">
    <vt:lpwstr/>
  </property>
</Properties>
</file>